
<file path=[Content_Types].xml><?xml version="1.0" encoding="utf-8"?>
<Types xmlns="http://schemas.openxmlformats.org/package/2006/content-types">
  <Default Extension="png" ContentType="image/png"/>
  <Default Extension="webp" ContentType="image/webp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</p:sldIdLst>
  <p:sldSz cx="12192000" cy="685800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33" autoAdjust="0"/>
  </p:normalViewPr>
  <p:slideViewPr>
    <p:cSldViewPr>
      <p:cViewPr varScale="1">
        <p:scale>
          <a:sx n="112" d="100"/>
          <a:sy n="112" d="100"/>
        </p:scale>
        <p:origin x="51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за месяц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10</c:v>
                </c:pt>
                <c:pt idx="3">
                  <c:v>40</c:v>
                </c:pt>
                <c:pt idx="4">
                  <c:v>20</c:v>
                </c:pt>
                <c:pt idx="5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64-43DD-AFFB-2243D0C41B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с начала года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65</c:v>
                </c:pt>
                <c:pt idx="4">
                  <c:v>85</c:v>
                </c:pt>
                <c:pt idx="5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664-43DD-AFFB-2243D0C41B1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Сумма НДС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4">
                  <c:v>1</c:v>
                </c:pt>
                <c:pt idx="5">
                  <c:v>0.75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664-43DD-AFFB-2243D0C41B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41156544"/>
        <c:axId val="341161248"/>
        <c:axId val="0"/>
      </c:bar3DChart>
      <c:catAx>
        <c:axId val="341156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chemeClr val="tx1"/>
                    </a:solidFill>
                  </a:rPr>
                  <a:t>Период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1161248"/>
        <c:crosses val="autoZero"/>
        <c:auto val="1"/>
        <c:lblAlgn val="ctr"/>
        <c:lblOffset val="100"/>
        <c:noMultiLvlLbl val="0"/>
      </c:catAx>
      <c:valAx>
        <c:axId val="341161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800" dirty="0">
                    <a:solidFill>
                      <a:schemeClr val="tx1"/>
                    </a:solidFill>
                  </a:rPr>
                  <a:t>Сумма дохода, млн.</a:t>
                </a:r>
                <a:r>
                  <a:rPr lang="ru-RU" sz="1800" baseline="0" dirty="0">
                    <a:solidFill>
                      <a:schemeClr val="tx1"/>
                    </a:solidFill>
                  </a:rPr>
                  <a:t> </a:t>
                </a:r>
                <a:r>
                  <a:rPr lang="ru-RU" sz="1800" baseline="0" dirty="0" err="1">
                    <a:solidFill>
                      <a:schemeClr val="tx1"/>
                    </a:solidFill>
                  </a:rPr>
                  <a:t>руб</a:t>
                </a:r>
                <a:endParaRPr lang="ru-RU" sz="1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11565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 w="9525">
          <a:solidFill>
            <a:schemeClr val="accent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nalog.garant.ru/fns/nk/4937220ae6cef91cd7865edfe9b471d0/#block_161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webp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webp"/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2424B-46F9-4590-916F-9659539D514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62C665-027B-4D70-BC82-D74FE10E43BD}">
      <dgm:prSet phldrT="[Текст]" custT="1"/>
      <dgm:spPr/>
      <dgm:t>
        <a:bodyPr/>
        <a:lstStyle/>
        <a:p>
          <a:r>
            <a:rPr lang="ru-RU" sz="3200" b="1" dirty="0">
              <a:highlight>
                <a:srgbClr val="FF0000"/>
              </a:highlight>
            </a:rPr>
            <a:t>Исключено:</a:t>
          </a:r>
        </a:p>
      </dgm:t>
    </dgm:pt>
    <dgm:pt modelId="{BC5AA655-F13C-45D1-9E24-B88372EE2C0C}" type="parTrans" cxnId="{10239E8C-6F35-421E-8DD8-F3AEB4E74CC7}">
      <dgm:prSet/>
      <dgm:spPr/>
      <dgm:t>
        <a:bodyPr/>
        <a:lstStyle/>
        <a:p>
          <a:endParaRPr lang="ru-RU"/>
        </a:p>
      </dgm:t>
    </dgm:pt>
    <dgm:pt modelId="{33B3AC2F-3FF2-4CF4-BDFA-67328DC9EAF7}" type="sibTrans" cxnId="{10239E8C-6F35-421E-8DD8-F3AEB4E74CC7}">
      <dgm:prSet/>
      <dgm:spPr/>
      <dgm:t>
        <a:bodyPr/>
        <a:lstStyle/>
        <a:p>
          <a:endParaRPr lang="ru-RU"/>
        </a:p>
      </dgm:t>
    </dgm:pt>
    <dgm:pt modelId="{BAE273C4-79C8-463E-9BE5-5273A7F5B6AA}">
      <dgm:prSet phldrT="[Текст]"/>
      <dgm:spPr/>
      <dgm:t>
        <a:bodyPr/>
        <a:lstStyle/>
        <a:p>
          <a:r>
            <a:rPr lang="ru-RU" b="1" dirty="0"/>
            <a:t>ОРГАНИЗАЦИИ</a:t>
          </a:r>
          <a:r>
            <a:rPr lang="ru-RU" dirty="0"/>
            <a:t>, применяющие упрощенную систему налогообложения, не признаются налогоплательщиками налога на добавленную стоимость, за исключением налога на добавленную стоимость, подлежащего уплате в соответствии с настоящим Кодексом при ввозе товаров на территорию РФ), а также налога на добавленную стоимость, уплачиваемого в соответствии со статьями</a:t>
          </a:r>
          <a:r>
            <a:rPr lang="ru-RU" dirty="0">
              <a:hlinkClick xmlns:r="http://schemas.openxmlformats.org/officeDocument/2006/relationships" r:id="rId1"/>
            </a:rPr>
            <a:t> </a:t>
          </a:r>
          <a:r>
            <a:rPr lang="ru-RU" dirty="0"/>
            <a:t>161 и 174.1 НК РФ.</a:t>
          </a:r>
        </a:p>
      </dgm:t>
    </dgm:pt>
    <dgm:pt modelId="{B85B2180-C811-434C-B595-DDCA1B6AA23A}" type="parTrans" cxnId="{E0283EB2-7377-4808-8EC6-78672BD0C342}">
      <dgm:prSet/>
      <dgm:spPr/>
      <dgm:t>
        <a:bodyPr/>
        <a:lstStyle/>
        <a:p>
          <a:endParaRPr lang="ru-RU"/>
        </a:p>
      </dgm:t>
    </dgm:pt>
    <dgm:pt modelId="{678AB7EA-C99E-4969-B9F2-33DFA620E1F5}" type="sibTrans" cxnId="{E0283EB2-7377-4808-8EC6-78672BD0C342}">
      <dgm:prSet/>
      <dgm:spPr/>
      <dgm:t>
        <a:bodyPr/>
        <a:lstStyle/>
        <a:p>
          <a:endParaRPr lang="ru-RU"/>
        </a:p>
      </dgm:t>
    </dgm:pt>
    <dgm:pt modelId="{BFB22CA1-AF03-4429-AD66-16BF730BDECB}">
      <dgm:prSet phldrT="[Текст]" custT="1"/>
      <dgm:spPr/>
      <dgm:t>
        <a:bodyPr/>
        <a:lstStyle/>
        <a:p>
          <a:r>
            <a:rPr lang="ru-RU" sz="3200" b="1" dirty="0">
              <a:highlight>
                <a:srgbClr val="FF0000"/>
              </a:highlight>
            </a:rPr>
            <a:t>Исключено:</a:t>
          </a:r>
        </a:p>
      </dgm:t>
    </dgm:pt>
    <dgm:pt modelId="{13C991D6-4307-455A-98F5-B0515DF54ECC}" type="parTrans" cxnId="{220992C7-D68C-4396-9732-2F9FA05679A7}">
      <dgm:prSet/>
      <dgm:spPr/>
      <dgm:t>
        <a:bodyPr/>
        <a:lstStyle/>
        <a:p>
          <a:endParaRPr lang="ru-RU"/>
        </a:p>
      </dgm:t>
    </dgm:pt>
    <dgm:pt modelId="{A2D5E6CF-9DCE-49B7-A5A9-D307B7EC7227}" type="sibTrans" cxnId="{220992C7-D68C-4396-9732-2F9FA05679A7}">
      <dgm:prSet/>
      <dgm:spPr/>
      <dgm:t>
        <a:bodyPr/>
        <a:lstStyle/>
        <a:p>
          <a:endParaRPr lang="ru-RU"/>
        </a:p>
      </dgm:t>
    </dgm:pt>
    <dgm:pt modelId="{9E4F76EB-52DB-42F1-B85A-2D56555F7D09}">
      <dgm:prSet phldrT="[Текст]"/>
      <dgm:spPr/>
      <dgm:t>
        <a:bodyPr/>
        <a:lstStyle/>
        <a:p>
          <a:r>
            <a:rPr lang="ru-RU" b="1" dirty="0"/>
            <a:t>ИНДИВИДУАЛЬНЫЕ ПРЕДПРИНИМАТЕЛИ</a:t>
          </a:r>
          <a:r>
            <a:rPr lang="ru-RU" dirty="0"/>
            <a:t>, применяющие упрощенную систему налогообложения, не признаются налогоплательщиками налога на добавленную стоимость, за исключением налога на добавленную стоимость, подлежащего уплате в соответствии с настоящим Кодексом при ввозе товаров на территорию РФ), а также налога на добавленную стоимость, уплачиваемого в соответствии со статьями 161 и 174.1 НК РФ.</a:t>
          </a:r>
        </a:p>
      </dgm:t>
    </dgm:pt>
    <dgm:pt modelId="{A959BDA3-D168-41E3-A6AD-101580256982}" type="parTrans" cxnId="{49F79183-BB1C-4280-A967-AF2AFDDDBC1B}">
      <dgm:prSet/>
      <dgm:spPr/>
      <dgm:t>
        <a:bodyPr/>
        <a:lstStyle/>
        <a:p>
          <a:endParaRPr lang="ru-RU"/>
        </a:p>
      </dgm:t>
    </dgm:pt>
    <dgm:pt modelId="{29775542-427F-46CE-97C5-8147F402EB72}" type="sibTrans" cxnId="{49F79183-BB1C-4280-A967-AF2AFDDDBC1B}">
      <dgm:prSet/>
      <dgm:spPr/>
      <dgm:t>
        <a:bodyPr/>
        <a:lstStyle/>
        <a:p>
          <a:endParaRPr lang="ru-RU"/>
        </a:p>
      </dgm:t>
    </dgm:pt>
    <dgm:pt modelId="{A0D3A8AD-6699-4A24-B6E3-2A7683B307E4}" type="pres">
      <dgm:prSet presAssocID="{C3C2424B-46F9-4590-916F-9659539D51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C4B55F-1BFC-4FA8-8189-3779EC148E23}" type="pres">
      <dgm:prSet presAssocID="{9962C665-027B-4D70-BC82-D74FE10E43BD}" presName="parentText" presStyleLbl="node1" presStyleIdx="0" presStyleCnt="2" custLinFactNeighborY="-66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AABAB1-553E-4FAC-855E-52377A90247D}" type="pres">
      <dgm:prSet presAssocID="{9962C665-027B-4D70-BC82-D74FE10E43B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3292E-38F6-473D-A1FD-ABBEABF8BF13}" type="pres">
      <dgm:prSet presAssocID="{BFB22CA1-AF03-4429-AD66-16BF730BDECB}" presName="parentText" presStyleLbl="node1" presStyleIdx="1" presStyleCnt="2" custLinFactNeighborY="-33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E245F-6FD4-46A5-A03C-E413E97DFF72}" type="pres">
      <dgm:prSet presAssocID="{BFB22CA1-AF03-4429-AD66-16BF730BDE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D25393-225C-4C18-933E-93AB511E7A33}" type="presOf" srcId="{9E4F76EB-52DB-42F1-B85A-2D56555F7D09}" destId="{A98E245F-6FD4-46A5-A03C-E413E97DFF72}" srcOrd="0" destOrd="0" presId="urn:microsoft.com/office/officeart/2005/8/layout/vList2"/>
    <dgm:cxn modelId="{10239E8C-6F35-421E-8DD8-F3AEB4E74CC7}" srcId="{C3C2424B-46F9-4590-916F-9659539D5140}" destId="{9962C665-027B-4D70-BC82-D74FE10E43BD}" srcOrd="0" destOrd="0" parTransId="{BC5AA655-F13C-45D1-9E24-B88372EE2C0C}" sibTransId="{33B3AC2F-3FF2-4CF4-BDFA-67328DC9EAF7}"/>
    <dgm:cxn modelId="{7091395F-3CAF-4117-998E-DA3440349DCF}" type="presOf" srcId="{BFB22CA1-AF03-4429-AD66-16BF730BDECB}" destId="{C453292E-38F6-473D-A1FD-ABBEABF8BF13}" srcOrd="0" destOrd="0" presId="urn:microsoft.com/office/officeart/2005/8/layout/vList2"/>
    <dgm:cxn modelId="{E0283EB2-7377-4808-8EC6-78672BD0C342}" srcId="{9962C665-027B-4D70-BC82-D74FE10E43BD}" destId="{BAE273C4-79C8-463E-9BE5-5273A7F5B6AA}" srcOrd="0" destOrd="0" parTransId="{B85B2180-C811-434C-B595-DDCA1B6AA23A}" sibTransId="{678AB7EA-C99E-4969-B9F2-33DFA620E1F5}"/>
    <dgm:cxn modelId="{220992C7-D68C-4396-9732-2F9FA05679A7}" srcId="{C3C2424B-46F9-4590-916F-9659539D5140}" destId="{BFB22CA1-AF03-4429-AD66-16BF730BDECB}" srcOrd="1" destOrd="0" parTransId="{13C991D6-4307-455A-98F5-B0515DF54ECC}" sibTransId="{A2D5E6CF-9DCE-49B7-A5A9-D307B7EC7227}"/>
    <dgm:cxn modelId="{311B8890-2786-4B98-AC6B-BA68C8D3D7BB}" type="presOf" srcId="{C3C2424B-46F9-4590-916F-9659539D5140}" destId="{A0D3A8AD-6699-4A24-B6E3-2A7683B307E4}" srcOrd="0" destOrd="0" presId="urn:microsoft.com/office/officeart/2005/8/layout/vList2"/>
    <dgm:cxn modelId="{49F79183-BB1C-4280-A967-AF2AFDDDBC1B}" srcId="{BFB22CA1-AF03-4429-AD66-16BF730BDECB}" destId="{9E4F76EB-52DB-42F1-B85A-2D56555F7D09}" srcOrd="0" destOrd="0" parTransId="{A959BDA3-D168-41E3-A6AD-101580256982}" sibTransId="{29775542-427F-46CE-97C5-8147F402EB72}"/>
    <dgm:cxn modelId="{EE12DBED-7C51-48F9-888B-F18A33BBAFF6}" type="presOf" srcId="{BAE273C4-79C8-463E-9BE5-5273A7F5B6AA}" destId="{3DAABAB1-553E-4FAC-855E-52377A90247D}" srcOrd="0" destOrd="0" presId="urn:microsoft.com/office/officeart/2005/8/layout/vList2"/>
    <dgm:cxn modelId="{3C2557C8-58E4-408D-8D9E-94E3A55B91C0}" type="presOf" srcId="{9962C665-027B-4D70-BC82-D74FE10E43BD}" destId="{ADC4B55F-1BFC-4FA8-8189-3779EC148E23}" srcOrd="0" destOrd="0" presId="urn:microsoft.com/office/officeart/2005/8/layout/vList2"/>
    <dgm:cxn modelId="{3FE67D37-CBD0-43FA-8D1E-6BF52950228E}" type="presParOf" srcId="{A0D3A8AD-6699-4A24-B6E3-2A7683B307E4}" destId="{ADC4B55F-1BFC-4FA8-8189-3779EC148E23}" srcOrd="0" destOrd="0" presId="urn:microsoft.com/office/officeart/2005/8/layout/vList2"/>
    <dgm:cxn modelId="{C4817FFA-A14F-40AD-B92B-2785DE6E531E}" type="presParOf" srcId="{A0D3A8AD-6699-4A24-B6E3-2A7683B307E4}" destId="{3DAABAB1-553E-4FAC-855E-52377A90247D}" srcOrd="1" destOrd="0" presId="urn:microsoft.com/office/officeart/2005/8/layout/vList2"/>
    <dgm:cxn modelId="{50FCCB6A-8AEE-4102-88AC-882AC595F8DB}" type="presParOf" srcId="{A0D3A8AD-6699-4A24-B6E3-2A7683B307E4}" destId="{C453292E-38F6-473D-A1FD-ABBEABF8BF13}" srcOrd="2" destOrd="0" presId="urn:microsoft.com/office/officeart/2005/8/layout/vList2"/>
    <dgm:cxn modelId="{2009BDA4-E5F6-473E-87F3-6264BC2D52FD}" type="presParOf" srcId="{A0D3A8AD-6699-4A24-B6E3-2A7683B307E4}" destId="{A98E245F-6FD4-46A5-A03C-E413E97DFF7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A9894B-21F7-4528-A6B6-C1A9D7A4324B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3615D2-48C9-49F4-B2E1-BDE24D11AC53}">
      <dgm:prSet phldrT="[Текст]"/>
      <dgm:spPr/>
      <dgm:t>
        <a:bodyPr/>
        <a:lstStyle/>
        <a:p>
          <a:pPr>
            <a:buClrTx/>
            <a:buSzTx/>
            <a:buFontTx/>
            <a:buNone/>
          </a:pPr>
          <a:r>
            <a:rPr lang="ru-RU" b="1" dirty="0">
              <a:effectLst/>
              <a:latin typeface="+mn-lt"/>
              <a:ea typeface="+mn-ea"/>
              <a:cs typeface="+mn-cs"/>
            </a:rPr>
            <a:t>Для применяющих УСН в предыдущем налоговом периоде </a:t>
          </a:r>
          <a:endParaRPr lang="ru-RU" dirty="0"/>
        </a:p>
      </dgm:t>
    </dgm:pt>
    <dgm:pt modelId="{4542A002-A5A9-416E-9653-A1D58034A57E}" type="parTrans" cxnId="{3031B8FA-3641-4414-A58A-9914BB60621A}">
      <dgm:prSet/>
      <dgm:spPr/>
      <dgm:t>
        <a:bodyPr/>
        <a:lstStyle/>
        <a:p>
          <a:endParaRPr lang="ru-RU"/>
        </a:p>
      </dgm:t>
    </dgm:pt>
    <dgm:pt modelId="{73F6B0CE-97B3-49B0-86A4-487E61EDC857}" type="sibTrans" cxnId="{3031B8FA-3641-4414-A58A-9914BB60621A}">
      <dgm:prSet/>
      <dgm:spPr/>
      <dgm:t>
        <a:bodyPr/>
        <a:lstStyle/>
        <a:p>
          <a:endParaRPr lang="ru-RU"/>
        </a:p>
      </dgm:t>
    </dgm:pt>
    <dgm:pt modelId="{F83E6771-4C22-4C85-8818-B9306D3723C2}">
      <dgm:prSet phldrT="[Текст]"/>
      <dgm:spPr/>
      <dgm:t>
        <a:bodyPr/>
        <a:lstStyle/>
        <a:p>
          <a:pPr>
            <a:buClrTx/>
            <a:buSzTx/>
            <a:buFontTx/>
            <a:buNone/>
          </a:pPr>
          <a:r>
            <a:rPr lang="ru-RU" b="1" u="none">
              <a:effectLst/>
              <a:latin typeface="+mn-lt"/>
              <a:ea typeface="+mn-ea"/>
              <a:cs typeface="+mn-cs"/>
            </a:rPr>
            <a:t>   за предшествующий налоговый период по налогу, уплачиваемому в связи с применением УСН, сумма доходов не превысила в совокупности 60 млн. руб., определяемых в соответствии со статьей 346</a:t>
          </a:r>
          <a:r>
            <a:rPr lang="ru-RU" b="1" u="none" baseline="30000">
              <a:effectLst/>
              <a:latin typeface="+mn-lt"/>
              <a:ea typeface="+mn-ea"/>
              <a:cs typeface="+mn-cs"/>
            </a:rPr>
            <a:t>15</a:t>
          </a:r>
          <a:r>
            <a:rPr lang="ru-RU" b="1" u="none">
              <a:effectLst/>
              <a:latin typeface="+mn-lt"/>
              <a:ea typeface="+mn-ea"/>
              <a:cs typeface="+mn-cs"/>
            </a:rPr>
            <a:t> и подпунктами 1 и 3 пункта 1 статьи 346</a:t>
          </a:r>
          <a:r>
            <a:rPr lang="ru-RU" b="1" u="none" baseline="30000">
              <a:effectLst/>
              <a:latin typeface="+mn-lt"/>
              <a:ea typeface="+mn-ea"/>
              <a:cs typeface="+mn-cs"/>
            </a:rPr>
            <a:t>25</a:t>
          </a:r>
          <a:r>
            <a:rPr lang="ru-RU" b="1" u="none">
              <a:effectLst/>
              <a:latin typeface="+mn-lt"/>
              <a:ea typeface="+mn-ea"/>
              <a:cs typeface="+mn-cs"/>
            </a:rPr>
            <a:t> Кодекса </a:t>
          </a:r>
          <a:endParaRPr lang="ru-RU" dirty="0"/>
        </a:p>
      </dgm:t>
    </dgm:pt>
    <dgm:pt modelId="{2D1DA157-1C59-4011-AF48-D031C8E7E22D}" type="parTrans" cxnId="{3D67E57E-8A93-4089-BAFF-8D92E311119A}">
      <dgm:prSet/>
      <dgm:spPr/>
      <dgm:t>
        <a:bodyPr/>
        <a:lstStyle/>
        <a:p>
          <a:endParaRPr lang="ru-RU"/>
        </a:p>
      </dgm:t>
    </dgm:pt>
    <dgm:pt modelId="{6C869DF9-4204-4CC6-9345-F7942318ABB9}" type="sibTrans" cxnId="{3D67E57E-8A93-4089-BAFF-8D92E311119A}">
      <dgm:prSet/>
      <dgm:spPr/>
      <dgm:t>
        <a:bodyPr/>
        <a:lstStyle/>
        <a:p>
          <a:endParaRPr lang="ru-RU"/>
        </a:p>
      </dgm:t>
    </dgm:pt>
    <dgm:pt modelId="{AA9795A3-E1D8-4608-B57A-5783BE3609FC}">
      <dgm:prSet phldrT="[Текст]"/>
      <dgm:spPr/>
      <dgm:t>
        <a:bodyPr/>
        <a:lstStyle/>
        <a:p>
          <a:pPr>
            <a:buClrTx/>
            <a:buSzTx/>
            <a:buFontTx/>
            <a:buNone/>
          </a:pPr>
          <a:r>
            <a:rPr lang="ru-RU" b="1">
              <a:effectLst/>
              <a:latin typeface="+mn-lt"/>
              <a:ea typeface="+mn-ea"/>
              <a:cs typeface="+mn-cs"/>
            </a:rPr>
            <a:t>Для перешедших на УСН с других режимов</a:t>
          </a:r>
          <a:endParaRPr lang="ru-RU" dirty="0"/>
        </a:p>
      </dgm:t>
    </dgm:pt>
    <dgm:pt modelId="{3791A5E2-9ED8-4C6F-9A53-AC56123D8816}" type="parTrans" cxnId="{B280A127-78F4-47B0-8950-8C952CA3A46A}">
      <dgm:prSet/>
      <dgm:spPr/>
      <dgm:t>
        <a:bodyPr/>
        <a:lstStyle/>
        <a:p>
          <a:endParaRPr lang="ru-RU"/>
        </a:p>
      </dgm:t>
    </dgm:pt>
    <dgm:pt modelId="{734F506E-52DD-466F-BBD9-AE92589FD8C9}" type="sibTrans" cxnId="{B280A127-78F4-47B0-8950-8C952CA3A46A}">
      <dgm:prSet/>
      <dgm:spPr/>
      <dgm:t>
        <a:bodyPr/>
        <a:lstStyle/>
        <a:p>
          <a:endParaRPr lang="ru-RU"/>
        </a:p>
      </dgm:t>
    </dgm:pt>
    <dgm:pt modelId="{AD70D608-56FB-48AF-9A61-08409F43F404}">
      <dgm:prSet phldrT="[Текст]"/>
      <dgm:spPr/>
      <dgm:t>
        <a:bodyPr/>
        <a:lstStyle/>
        <a:p>
          <a:r>
            <a:rPr lang="ru-RU" b="1" u="none">
              <a:effectLst/>
              <a:latin typeface="+mn-lt"/>
              <a:ea typeface="+mn-ea"/>
              <a:cs typeface="+mn-cs"/>
            </a:rPr>
            <a:t>за предшествующий год сумма доходов  не превысила в совокупности 60 млн. руб., определяемых в порядке, установленном главой 23, 25 или 26</a:t>
          </a:r>
          <a:r>
            <a:rPr lang="ru-RU" b="1" u="none" baseline="30000">
              <a:effectLst/>
              <a:latin typeface="+mn-lt"/>
              <a:ea typeface="+mn-ea"/>
              <a:cs typeface="+mn-cs"/>
            </a:rPr>
            <a:t>1</a:t>
          </a:r>
          <a:r>
            <a:rPr lang="ru-RU" b="1" u="none">
              <a:effectLst/>
              <a:latin typeface="+mn-lt"/>
              <a:ea typeface="+mn-ea"/>
              <a:cs typeface="+mn-cs"/>
            </a:rPr>
            <a:t> Кодекса </a:t>
          </a:r>
          <a:endParaRPr lang="ru-RU" dirty="0"/>
        </a:p>
      </dgm:t>
    </dgm:pt>
    <dgm:pt modelId="{94F677EE-9D68-4366-B62D-8AFAEE59D12C}" type="parTrans" cxnId="{DC6FAEC9-43D2-47A3-AAB7-DF5244DFE64D}">
      <dgm:prSet/>
      <dgm:spPr/>
      <dgm:t>
        <a:bodyPr/>
        <a:lstStyle/>
        <a:p>
          <a:endParaRPr lang="ru-RU"/>
        </a:p>
      </dgm:t>
    </dgm:pt>
    <dgm:pt modelId="{5277A594-543A-4154-92E5-92904DD5DEF6}" type="sibTrans" cxnId="{DC6FAEC9-43D2-47A3-AAB7-DF5244DFE64D}">
      <dgm:prSet/>
      <dgm:spPr/>
      <dgm:t>
        <a:bodyPr/>
        <a:lstStyle/>
        <a:p>
          <a:endParaRPr lang="ru-RU"/>
        </a:p>
      </dgm:t>
    </dgm:pt>
    <dgm:pt modelId="{61F3AAD5-3906-4955-8C53-77E3980295E8}">
      <dgm:prSet phldrT="[Текст]"/>
      <dgm:spPr/>
      <dgm:t>
        <a:bodyPr/>
        <a:lstStyle/>
        <a:p>
          <a:pPr>
            <a:buClrTx/>
            <a:buSzTx/>
            <a:buFontTx/>
            <a:buNone/>
          </a:pPr>
          <a:r>
            <a:rPr lang="ru-RU" b="1">
              <a:effectLst/>
              <a:latin typeface="+mn-lt"/>
              <a:ea typeface="+mn-ea"/>
              <a:cs typeface="+mn-cs"/>
            </a:rPr>
            <a:t>Для вновь созданных хозяйствующих субъектов</a:t>
          </a:r>
          <a:endParaRPr lang="ru-RU" dirty="0"/>
        </a:p>
      </dgm:t>
    </dgm:pt>
    <dgm:pt modelId="{B45CC829-6883-453F-8444-2F38F97FFEB5}" type="parTrans" cxnId="{456A37F2-EE43-4BF3-B85B-C4D811DEE212}">
      <dgm:prSet/>
      <dgm:spPr/>
      <dgm:t>
        <a:bodyPr/>
        <a:lstStyle/>
        <a:p>
          <a:endParaRPr lang="ru-RU"/>
        </a:p>
      </dgm:t>
    </dgm:pt>
    <dgm:pt modelId="{4DC73EEC-EC9B-48B5-8155-EBF2850B0A1F}" type="sibTrans" cxnId="{456A37F2-EE43-4BF3-B85B-C4D811DEE212}">
      <dgm:prSet/>
      <dgm:spPr/>
      <dgm:t>
        <a:bodyPr/>
        <a:lstStyle/>
        <a:p>
          <a:endParaRPr lang="ru-RU"/>
        </a:p>
      </dgm:t>
    </dgm:pt>
    <dgm:pt modelId="{E50E495C-997D-4FD8-8A56-B70223AB0892}">
      <dgm:prSet phldrT="[Текст]"/>
      <dgm:spPr/>
      <dgm:t>
        <a:bodyPr/>
        <a:lstStyle/>
        <a:p>
          <a:r>
            <a:rPr lang="ru-RU" b="1" u="none">
              <a:effectLst/>
              <a:latin typeface="+mn-lt"/>
              <a:ea typeface="+mn-ea"/>
              <a:cs typeface="+mn-cs"/>
            </a:rPr>
            <a:t>Освобождение с даты постановки на учет</a:t>
          </a:r>
          <a:endParaRPr lang="ru-RU" dirty="0"/>
        </a:p>
      </dgm:t>
    </dgm:pt>
    <dgm:pt modelId="{0D2B54C3-6942-44DF-8261-AF981E48C47F}" type="parTrans" cxnId="{DE0B22F5-61E1-4ADD-B2DE-D37DB4162A0E}">
      <dgm:prSet/>
      <dgm:spPr/>
      <dgm:t>
        <a:bodyPr/>
        <a:lstStyle/>
        <a:p>
          <a:endParaRPr lang="ru-RU"/>
        </a:p>
      </dgm:t>
    </dgm:pt>
    <dgm:pt modelId="{7BF64837-E322-488D-A41C-088005DB57D5}" type="sibTrans" cxnId="{DE0B22F5-61E1-4ADD-B2DE-D37DB4162A0E}">
      <dgm:prSet/>
      <dgm:spPr/>
      <dgm:t>
        <a:bodyPr/>
        <a:lstStyle/>
        <a:p>
          <a:endParaRPr lang="ru-RU"/>
        </a:p>
      </dgm:t>
    </dgm:pt>
    <dgm:pt modelId="{CC88BD92-285F-4DFD-B970-1F7FCD9BD17E}" type="pres">
      <dgm:prSet presAssocID="{26A9894B-21F7-4528-A6B6-C1A9D7A432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F86E19-CF84-4E32-8DE8-E07FA7EE297B}" type="pres">
      <dgm:prSet presAssocID="{C53615D2-48C9-49F4-B2E1-BDE24D11AC53}" presName="linNode" presStyleCnt="0"/>
      <dgm:spPr/>
    </dgm:pt>
    <dgm:pt modelId="{836B11A7-24BA-4BAE-A3DF-506F49CA0A37}" type="pres">
      <dgm:prSet presAssocID="{C53615D2-48C9-49F4-B2E1-BDE24D11AC5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6FBE8-781D-4F18-A141-E8DCCD79CE00}" type="pres">
      <dgm:prSet presAssocID="{C53615D2-48C9-49F4-B2E1-BDE24D11AC5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1447FF-068B-4C2F-B71A-E424BFEB0A23}" type="pres">
      <dgm:prSet presAssocID="{73F6B0CE-97B3-49B0-86A4-487E61EDC857}" presName="sp" presStyleCnt="0"/>
      <dgm:spPr/>
    </dgm:pt>
    <dgm:pt modelId="{BF0048B5-3CB4-466C-AA9D-83133B844F7A}" type="pres">
      <dgm:prSet presAssocID="{AA9795A3-E1D8-4608-B57A-5783BE3609FC}" presName="linNode" presStyleCnt="0"/>
      <dgm:spPr/>
    </dgm:pt>
    <dgm:pt modelId="{FDF082C7-1BF9-4077-970D-91546F511067}" type="pres">
      <dgm:prSet presAssocID="{AA9795A3-E1D8-4608-B57A-5783BE3609F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0D618-6F2E-4668-9FF4-82F7ED268B95}" type="pres">
      <dgm:prSet presAssocID="{AA9795A3-E1D8-4608-B57A-5783BE3609F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CD148-66C6-43C3-8E46-5CCB97640C51}" type="pres">
      <dgm:prSet presAssocID="{734F506E-52DD-466F-BBD9-AE92589FD8C9}" presName="sp" presStyleCnt="0"/>
      <dgm:spPr/>
    </dgm:pt>
    <dgm:pt modelId="{206708E3-EC7E-481A-82F0-6C32A1D7E2BD}" type="pres">
      <dgm:prSet presAssocID="{61F3AAD5-3906-4955-8C53-77E3980295E8}" presName="linNode" presStyleCnt="0"/>
      <dgm:spPr/>
    </dgm:pt>
    <dgm:pt modelId="{3FB26603-670C-42CE-B226-76F47329D092}" type="pres">
      <dgm:prSet presAssocID="{61F3AAD5-3906-4955-8C53-77E3980295E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4AD94-14FE-4294-BC56-1527C133EFFA}" type="pres">
      <dgm:prSet presAssocID="{61F3AAD5-3906-4955-8C53-77E3980295E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2CA835-2E06-4ABF-83FA-22A39C7E7453}" type="presOf" srcId="{F83E6771-4C22-4C85-8818-B9306D3723C2}" destId="{5956FBE8-781D-4F18-A141-E8DCCD79CE00}" srcOrd="0" destOrd="0" presId="urn:microsoft.com/office/officeart/2005/8/layout/vList5"/>
    <dgm:cxn modelId="{0B3F2077-D357-4E07-A59D-75D194EA1DDF}" type="presOf" srcId="{E50E495C-997D-4FD8-8A56-B70223AB0892}" destId="{02E4AD94-14FE-4294-BC56-1527C133EFFA}" srcOrd="0" destOrd="0" presId="urn:microsoft.com/office/officeart/2005/8/layout/vList5"/>
    <dgm:cxn modelId="{456A37F2-EE43-4BF3-B85B-C4D811DEE212}" srcId="{26A9894B-21F7-4528-A6B6-C1A9D7A4324B}" destId="{61F3AAD5-3906-4955-8C53-77E3980295E8}" srcOrd="2" destOrd="0" parTransId="{B45CC829-6883-453F-8444-2F38F97FFEB5}" sibTransId="{4DC73EEC-EC9B-48B5-8155-EBF2850B0A1F}"/>
    <dgm:cxn modelId="{030C821A-46D1-41B2-B21B-1A7D96D6C95A}" type="presOf" srcId="{61F3AAD5-3906-4955-8C53-77E3980295E8}" destId="{3FB26603-670C-42CE-B226-76F47329D092}" srcOrd="0" destOrd="0" presId="urn:microsoft.com/office/officeart/2005/8/layout/vList5"/>
    <dgm:cxn modelId="{B280A127-78F4-47B0-8950-8C952CA3A46A}" srcId="{26A9894B-21F7-4528-A6B6-C1A9D7A4324B}" destId="{AA9795A3-E1D8-4608-B57A-5783BE3609FC}" srcOrd="1" destOrd="0" parTransId="{3791A5E2-9ED8-4C6F-9A53-AC56123D8816}" sibTransId="{734F506E-52DD-466F-BBD9-AE92589FD8C9}"/>
    <dgm:cxn modelId="{3D67E57E-8A93-4089-BAFF-8D92E311119A}" srcId="{C53615D2-48C9-49F4-B2E1-BDE24D11AC53}" destId="{F83E6771-4C22-4C85-8818-B9306D3723C2}" srcOrd="0" destOrd="0" parTransId="{2D1DA157-1C59-4011-AF48-D031C8E7E22D}" sibTransId="{6C869DF9-4204-4CC6-9345-F7942318ABB9}"/>
    <dgm:cxn modelId="{3FB5F9D8-C48D-4D6D-8014-BECE544EAF0C}" type="presOf" srcId="{26A9894B-21F7-4528-A6B6-C1A9D7A4324B}" destId="{CC88BD92-285F-4DFD-B970-1F7FCD9BD17E}" srcOrd="0" destOrd="0" presId="urn:microsoft.com/office/officeart/2005/8/layout/vList5"/>
    <dgm:cxn modelId="{ECE37B34-D7B2-4C00-A73E-7A1660CA7312}" type="presOf" srcId="{AA9795A3-E1D8-4608-B57A-5783BE3609FC}" destId="{FDF082C7-1BF9-4077-970D-91546F511067}" srcOrd="0" destOrd="0" presId="urn:microsoft.com/office/officeart/2005/8/layout/vList5"/>
    <dgm:cxn modelId="{DE0B22F5-61E1-4ADD-B2DE-D37DB4162A0E}" srcId="{61F3AAD5-3906-4955-8C53-77E3980295E8}" destId="{E50E495C-997D-4FD8-8A56-B70223AB0892}" srcOrd="0" destOrd="0" parTransId="{0D2B54C3-6942-44DF-8261-AF981E48C47F}" sibTransId="{7BF64837-E322-488D-A41C-088005DB57D5}"/>
    <dgm:cxn modelId="{3031B8FA-3641-4414-A58A-9914BB60621A}" srcId="{26A9894B-21F7-4528-A6B6-C1A9D7A4324B}" destId="{C53615D2-48C9-49F4-B2E1-BDE24D11AC53}" srcOrd="0" destOrd="0" parTransId="{4542A002-A5A9-416E-9653-A1D58034A57E}" sibTransId="{73F6B0CE-97B3-49B0-86A4-487E61EDC857}"/>
    <dgm:cxn modelId="{7A167124-AEE1-4D40-982D-7687658B7483}" type="presOf" srcId="{AD70D608-56FB-48AF-9A61-08409F43F404}" destId="{4A90D618-6F2E-4668-9FF4-82F7ED268B95}" srcOrd="0" destOrd="0" presId="urn:microsoft.com/office/officeart/2005/8/layout/vList5"/>
    <dgm:cxn modelId="{DC6FAEC9-43D2-47A3-AAB7-DF5244DFE64D}" srcId="{AA9795A3-E1D8-4608-B57A-5783BE3609FC}" destId="{AD70D608-56FB-48AF-9A61-08409F43F404}" srcOrd="0" destOrd="0" parTransId="{94F677EE-9D68-4366-B62D-8AFAEE59D12C}" sibTransId="{5277A594-543A-4154-92E5-92904DD5DEF6}"/>
    <dgm:cxn modelId="{07AAA1AA-D50E-4A57-94E8-F8CD459D31EE}" type="presOf" srcId="{C53615D2-48C9-49F4-B2E1-BDE24D11AC53}" destId="{836B11A7-24BA-4BAE-A3DF-506F49CA0A37}" srcOrd="0" destOrd="0" presId="urn:microsoft.com/office/officeart/2005/8/layout/vList5"/>
    <dgm:cxn modelId="{3CDEFA12-E90B-4B33-97B4-AE8F53128391}" type="presParOf" srcId="{CC88BD92-285F-4DFD-B970-1F7FCD9BD17E}" destId="{D9F86E19-CF84-4E32-8DE8-E07FA7EE297B}" srcOrd="0" destOrd="0" presId="urn:microsoft.com/office/officeart/2005/8/layout/vList5"/>
    <dgm:cxn modelId="{99D79C80-91AC-44DB-BFCF-58D4A6889FAF}" type="presParOf" srcId="{D9F86E19-CF84-4E32-8DE8-E07FA7EE297B}" destId="{836B11A7-24BA-4BAE-A3DF-506F49CA0A37}" srcOrd="0" destOrd="0" presId="urn:microsoft.com/office/officeart/2005/8/layout/vList5"/>
    <dgm:cxn modelId="{77D4BC8D-356C-4BCF-BA7D-CE2340936772}" type="presParOf" srcId="{D9F86E19-CF84-4E32-8DE8-E07FA7EE297B}" destId="{5956FBE8-781D-4F18-A141-E8DCCD79CE00}" srcOrd="1" destOrd="0" presId="urn:microsoft.com/office/officeart/2005/8/layout/vList5"/>
    <dgm:cxn modelId="{E30B7683-17C3-4F72-ACAF-712BAC03C8D1}" type="presParOf" srcId="{CC88BD92-285F-4DFD-B970-1F7FCD9BD17E}" destId="{7C1447FF-068B-4C2F-B71A-E424BFEB0A23}" srcOrd="1" destOrd="0" presId="urn:microsoft.com/office/officeart/2005/8/layout/vList5"/>
    <dgm:cxn modelId="{B39987C6-D65B-434D-A6BA-01DF62752060}" type="presParOf" srcId="{CC88BD92-285F-4DFD-B970-1F7FCD9BD17E}" destId="{BF0048B5-3CB4-466C-AA9D-83133B844F7A}" srcOrd="2" destOrd="0" presId="urn:microsoft.com/office/officeart/2005/8/layout/vList5"/>
    <dgm:cxn modelId="{B44A1225-4C05-408E-BBAB-31BFD59223B2}" type="presParOf" srcId="{BF0048B5-3CB4-466C-AA9D-83133B844F7A}" destId="{FDF082C7-1BF9-4077-970D-91546F511067}" srcOrd="0" destOrd="0" presId="urn:microsoft.com/office/officeart/2005/8/layout/vList5"/>
    <dgm:cxn modelId="{DD0C9F23-ED00-4FF5-83B6-2C1889EA4408}" type="presParOf" srcId="{BF0048B5-3CB4-466C-AA9D-83133B844F7A}" destId="{4A90D618-6F2E-4668-9FF4-82F7ED268B95}" srcOrd="1" destOrd="0" presId="urn:microsoft.com/office/officeart/2005/8/layout/vList5"/>
    <dgm:cxn modelId="{61802752-5585-40D3-A0EC-A86B923A7D7B}" type="presParOf" srcId="{CC88BD92-285F-4DFD-B970-1F7FCD9BD17E}" destId="{214CD148-66C6-43C3-8E46-5CCB97640C51}" srcOrd="3" destOrd="0" presId="urn:microsoft.com/office/officeart/2005/8/layout/vList5"/>
    <dgm:cxn modelId="{97E119D1-DFC7-4A28-97F6-AA08DC0020C4}" type="presParOf" srcId="{CC88BD92-285F-4DFD-B970-1F7FCD9BD17E}" destId="{206708E3-EC7E-481A-82F0-6C32A1D7E2BD}" srcOrd="4" destOrd="0" presId="urn:microsoft.com/office/officeart/2005/8/layout/vList5"/>
    <dgm:cxn modelId="{F1039A24-2FCE-4822-ABA4-1E7B3DCCFCC1}" type="presParOf" srcId="{206708E3-EC7E-481A-82F0-6C32A1D7E2BD}" destId="{3FB26603-670C-42CE-B226-76F47329D092}" srcOrd="0" destOrd="0" presId="urn:microsoft.com/office/officeart/2005/8/layout/vList5"/>
    <dgm:cxn modelId="{CBDCCFF5-403B-4549-A7B5-AC7F06C79CDC}" type="presParOf" srcId="{206708E3-EC7E-481A-82F0-6C32A1D7E2BD}" destId="{02E4AD94-14FE-4294-BC56-1527C133EF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E18184-E2DB-4350-823E-DBFD64435B95}" type="doc">
      <dgm:prSet loTypeId="urn:microsoft.com/office/officeart/2009/3/layout/PlusandMinus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A8391D-9EDE-4DD7-B942-CB911D0705FF}">
      <dgm:prSet phldrT="[Текст]"/>
      <dgm:spPr/>
      <dgm:t>
        <a:bodyPr/>
        <a:lstStyle/>
        <a:p>
          <a:r>
            <a:rPr lang="ru-RU" b="1" dirty="0"/>
            <a:t>Представление в налоговый орган уведомления </a:t>
          </a:r>
        </a:p>
        <a:p>
          <a:r>
            <a:rPr lang="ru-RU" b="1" dirty="0"/>
            <a:t>для освобождения от исчисления и уплаты НДС для </a:t>
          </a:r>
          <a:r>
            <a:rPr lang="ru-RU" b="1" dirty="0" err="1"/>
            <a:t>налоплательщиков</a:t>
          </a:r>
          <a:r>
            <a:rPr lang="ru-RU" b="1" dirty="0"/>
            <a:t> УСН</a:t>
          </a:r>
        </a:p>
        <a:p>
          <a:r>
            <a:rPr lang="ru-RU" b="1" u="sng" dirty="0"/>
            <a:t>НЕ ПРЕДУСМОТРЕНО</a:t>
          </a:r>
          <a:r>
            <a:rPr lang="ru-RU" b="1" dirty="0"/>
            <a:t> </a:t>
          </a:r>
          <a:endParaRPr lang="ru-RU" dirty="0"/>
        </a:p>
      </dgm:t>
    </dgm:pt>
    <dgm:pt modelId="{69EBEEC0-D12A-4BE5-BC36-ECD1BD3EDF20}" type="parTrans" cxnId="{E833F7DA-8214-41D5-9794-4113AE324E0D}">
      <dgm:prSet/>
      <dgm:spPr/>
      <dgm:t>
        <a:bodyPr/>
        <a:lstStyle/>
        <a:p>
          <a:endParaRPr lang="ru-RU"/>
        </a:p>
      </dgm:t>
    </dgm:pt>
    <dgm:pt modelId="{BE339297-21BD-476D-BF21-35F10C63840E}" type="sibTrans" cxnId="{E833F7DA-8214-41D5-9794-4113AE324E0D}">
      <dgm:prSet/>
      <dgm:spPr/>
      <dgm:t>
        <a:bodyPr/>
        <a:lstStyle/>
        <a:p>
          <a:endParaRPr lang="ru-RU"/>
        </a:p>
      </dgm:t>
    </dgm:pt>
    <dgm:pt modelId="{E92499B1-DB73-4960-8917-884D03416F19}">
      <dgm:prSet phldrT="[Текст]"/>
      <dgm:spPr/>
      <dgm:t>
        <a:bodyPr/>
        <a:lstStyle/>
        <a:p>
          <a:r>
            <a:rPr lang="ru-RU" altLang="ru-RU" b="1" i="0">
              <a:latin typeface="PT Serif"/>
              <a:ea typeface="Times New Roman" panose="02020603050405020304" pitchFamily="18" charset="0"/>
              <a:cs typeface="Times New Roman" panose="02020603050405020304" pitchFamily="18" charset="0"/>
            </a:rPr>
            <a:t>При превышении доходов с начала года 60</a:t>
          </a:r>
          <a:r>
            <a:rPr lang="ru-RU" altLang="ru-RU" b="1" i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altLang="ru-RU" b="1" i="0">
              <a:latin typeface="PT Serif"/>
              <a:ea typeface="Times New Roman" panose="02020603050405020304" pitchFamily="18" charset="0"/>
              <a:cs typeface="Times New Roman" panose="02020603050405020304" pitchFamily="18" charset="0"/>
            </a:rPr>
            <a:t>млн. рублей право на</a:t>
          </a:r>
          <a:r>
            <a:rPr lang="ru-RU" altLang="ru-RU" b="1" i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altLang="ru-RU" b="1" i="0">
              <a:latin typeface="PT Serif"/>
              <a:ea typeface="Times New Roman" panose="02020603050405020304" pitchFamily="18" charset="0"/>
              <a:cs typeface="Times New Roman" panose="02020603050405020304" pitchFamily="18" charset="0"/>
            </a:rPr>
            <a:t>освобождение от</a:t>
          </a:r>
          <a:r>
            <a:rPr lang="ru-RU" altLang="ru-RU" b="1" i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ru-RU" altLang="ru-RU" b="1" i="0">
              <a:latin typeface="PT Serif"/>
              <a:ea typeface="Times New Roman" panose="02020603050405020304" pitchFamily="18" charset="0"/>
              <a:cs typeface="Times New Roman" panose="02020603050405020304" pitchFamily="18" charset="0"/>
            </a:rPr>
            <a:t>НДС теряется </a:t>
          </a:r>
        </a:p>
        <a:p>
          <a:r>
            <a:rPr lang="ru-RU" altLang="ru-RU" b="1" i="0">
              <a:latin typeface="PT Serif"/>
              <a:ea typeface="Times New Roman" panose="02020603050405020304" pitchFamily="18" charset="0"/>
              <a:cs typeface="Times New Roman" panose="02020603050405020304" pitchFamily="18" charset="0"/>
            </a:rPr>
            <a:t>с 1-го числа следующего месяца</a:t>
          </a:r>
          <a:endParaRPr lang="ru-RU" i="0" dirty="0"/>
        </a:p>
      </dgm:t>
    </dgm:pt>
    <dgm:pt modelId="{3A2EA3FF-4426-49C0-92C4-F740C025FF63}" type="parTrans" cxnId="{D773077D-DB82-492C-BC8C-3535CFEDBDAD}">
      <dgm:prSet/>
      <dgm:spPr/>
      <dgm:t>
        <a:bodyPr/>
        <a:lstStyle/>
        <a:p>
          <a:endParaRPr lang="ru-RU"/>
        </a:p>
      </dgm:t>
    </dgm:pt>
    <dgm:pt modelId="{3641A41F-96E1-4581-8CDC-110B7E458AEC}" type="sibTrans" cxnId="{D773077D-DB82-492C-BC8C-3535CFEDBDAD}">
      <dgm:prSet/>
      <dgm:spPr/>
      <dgm:t>
        <a:bodyPr/>
        <a:lstStyle/>
        <a:p>
          <a:endParaRPr lang="ru-RU"/>
        </a:p>
      </dgm:t>
    </dgm:pt>
    <dgm:pt modelId="{F3EF77A3-FB60-47AF-88E0-66AADB77FE66}" type="pres">
      <dgm:prSet presAssocID="{DBE18184-E2DB-4350-823E-DBFD64435B95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116AFF-4826-4347-9DFA-688F78B83F97}" type="pres">
      <dgm:prSet presAssocID="{DBE18184-E2DB-4350-823E-DBFD64435B95}" presName="Background" presStyleLbl="bgImgPlace1" presStyleIdx="0" presStyleCnt="1"/>
      <dgm:spPr/>
    </dgm:pt>
    <dgm:pt modelId="{D625CE65-9D49-49AA-80AA-8365182150B9}" type="pres">
      <dgm:prSet presAssocID="{DBE18184-E2DB-4350-823E-DBFD64435B95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D30CEB-C9F5-4CC3-B74B-D15870E56F34}" type="pres">
      <dgm:prSet presAssocID="{DBE18184-E2DB-4350-823E-DBFD64435B95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9E7B5-D4E4-418F-8A9E-3796FE1F8B8E}" type="pres">
      <dgm:prSet presAssocID="{DBE18184-E2DB-4350-823E-DBFD64435B95}" presName="Plus" presStyleLbl="alignNode1" presStyleIdx="0" presStyleCnt="2"/>
      <dgm:spPr/>
    </dgm:pt>
    <dgm:pt modelId="{37388D71-A606-4C79-AF0B-CE3897900CD2}" type="pres">
      <dgm:prSet presAssocID="{DBE18184-E2DB-4350-823E-DBFD64435B95}" presName="Minus" presStyleLbl="alignNode1" presStyleIdx="1" presStyleCnt="2"/>
      <dgm:spPr/>
    </dgm:pt>
    <dgm:pt modelId="{83428B51-557D-4F83-831D-31D05444F5F8}" type="pres">
      <dgm:prSet presAssocID="{DBE18184-E2DB-4350-823E-DBFD64435B95}" presName="Divider" presStyleLbl="parChTrans1D1" presStyleIdx="0" presStyleCnt="1"/>
      <dgm:spPr/>
    </dgm:pt>
  </dgm:ptLst>
  <dgm:cxnLst>
    <dgm:cxn modelId="{E833F7DA-8214-41D5-9794-4113AE324E0D}" srcId="{DBE18184-E2DB-4350-823E-DBFD64435B95}" destId="{0BA8391D-9EDE-4DD7-B942-CB911D0705FF}" srcOrd="0" destOrd="0" parTransId="{69EBEEC0-D12A-4BE5-BC36-ECD1BD3EDF20}" sibTransId="{BE339297-21BD-476D-BF21-35F10C63840E}"/>
    <dgm:cxn modelId="{13C9E9FB-D9AB-4F5E-AF23-AB02DA922D15}" type="presOf" srcId="{0BA8391D-9EDE-4DD7-B942-CB911D0705FF}" destId="{D625CE65-9D49-49AA-80AA-8365182150B9}" srcOrd="0" destOrd="0" presId="urn:microsoft.com/office/officeart/2009/3/layout/PlusandMinus"/>
    <dgm:cxn modelId="{AB79D51F-0635-409D-BAC7-C695CA56A08B}" type="presOf" srcId="{DBE18184-E2DB-4350-823E-DBFD64435B95}" destId="{F3EF77A3-FB60-47AF-88E0-66AADB77FE66}" srcOrd="0" destOrd="0" presId="urn:microsoft.com/office/officeart/2009/3/layout/PlusandMinus"/>
    <dgm:cxn modelId="{31ABFF2F-B34D-4A60-B565-8C76514F7072}" type="presOf" srcId="{E92499B1-DB73-4960-8917-884D03416F19}" destId="{FFD30CEB-C9F5-4CC3-B74B-D15870E56F34}" srcOrd="0" destOrd="0" presId="urn:microsoft.com/office/officeart/2009/3/layout/PlusandMinus"/>
    <dgm:cxn modelId="{D773077D-DB82-492C-BC8C-3535CFEDBDAD}" srcId="{DBE18184-E2DB-4350-823E-DBFD64435B95}" destId="{E92499B1-DB73-4960-8917-884D03416F19}" srcOrd="1" destOrd="0" parTransId="{3A2EA3FF-4426-49C0-92C4-F740C025FF63}" sibTransId="{3641A41F-96E1-4581-8CDC-110B7E458AEC}"/>
    <dgm:cxn modelId="{DD0F96AF-6654-42FA-BF02-86211546D229}" type="presParOf" srcId="{F3EF77A3-FB60-47AF-88E0-66AADB77FE66}" destId="{73116AFF-4826-4347-9DFA-688F78B83F97}" srcOrd="0" destOrd="0" presId="urn:microsoft.com/office/officeart/2009/3/layout/PlusandMinus"/>
    <dgm:cxn modelId="{8C08A3A2-D3C8-4870-9425-DB8112DDB27B}" type="presParOf" srcId="{F3EF77A3-FB60-47AF-88E0-66AADB77FE66}" destId="{D625CE65-9D49-49AA-80AA-8365182150B9}" srcOrd="1" destOrd="0" presId="urn:microsoft.com/office/officeart/2009/3/layout/PlusandMinus"/>
    <dgm:cxn modelId="{FBD1A989-2C11-4AE9-A39F-963FDF3311C9}" type="presParOf" srcId="{F3EF77A3-FB60-47AF-88E0-66AADB77FE66}" destId="{FFD30CEB-C9F5-4CC3-B74B-D15870E56F34}" srcOrd="2" destOrd="0" presId="urn:microsoft.com/office/officeart/2009/3/layout/PlusandMinus"/>
    <dgm:cxn modelId="{C8C0F5DD-14F0-4587-98B2-A470B9B54572}" type="presParOf" srcId="{F3EF77A3-FB60-47AF-88E0-66AADB77FE66}" destId="{4699E7B5-D4E4-418F-8A9E-3796FE1F8B8E}" srcOrd="3" destOrd="0" presId="urn:microsoft.com/office/officeart/2009/3/layout/PlusandMinus"/>
    <dgm:cxn modelId="{4A76D15E-C3D3-4BC5-BD3A-2675F5AC0836}" type="presParOf" srcId="{F3EF77A3-FB60-47AF-88E0-66AADB77FE66}" destId="{37388D71-A606-4C79-AF0B-CE3897900CD2}" srcOrd="4" destOrd="0" presId="urn:microsoft.com/office/officeart/2009/3/layout/PlusandMinus"/>
    <dgm:cxn modelId="{40C386BE-5F51-424E-9E2B-CFE8DDA6DFD9}" type="presParOf" srcId="{F3EF77A3-FB60-47AF-88E0-66AADB77FE66}" destId="{83428B51-557D-4F83-831D-31D05444F5F8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5B2C38-64CE-49DC-B36A-2AC179BA7C8D}" type="doc">
      <dgm:prSet loTypeId="urn:microsoft.com/office/officeart/2005/8/layout/hList7" loCatId="list" qsTypeId="urn:microsoft.com/office/officeart/2005/8/quickstyle/simple3" qsCatId="simple" csTypeId="urn:microsoft.com/office/officeart/2005/8/colors/accent1_2" csCatId="accent1" phldr="1"/>
      <dgm:spPr/>
    </dgm:pt>
    <dgm:pt modelId="{A4CA6119-8617-48EF-A151-109ACD0EDFDF}">
      <dgm:prSet phldrT="[Текст]"/>
      <dgm:spPr/>
      <dgm:t>
        <a:bodyPr/>
        <a:lstStyle/>
        <a:p>
          <a:r>
            <a:rPr lang="ru-RU" b="1">
              <a:latin typeface="+mn-lt"/>
            </a:rPr>
            <a:t>При выставлении счетов-фактур с НДС </a:t>
          </a:r>
          <a:endParaRPr lang="ru-RU" dirty="0"/>
        </a:p>
      </dgm:t>
    </dgm:pt>
    <dgm:pt modelId="{7AB66CAC-7484-4841-B452-7470CE29F109}" type="parTrans" cxnId="{3366FA17-278A-43EC-A1A2-CD8FC02591FE}">
      <dgm:prSet/>
      <dgm:spPr/>
      <dgm:t>
        <a:bodyPr/>
        <a:lstStyle/>
        <a:p>
          <a:endParaRPr lang="ru-RU"/>
        </a:p>
      </dgm:t>
    </dgm:pt>
    <dgm:pt modelId="{EB5729D0-B9A4-4121-AB64-F7FF25CD61AF}" type="sibTrans" cxnId="{3366FA17-278A-43EC-A1A2-CD8FC02591FE}">
      <dgm:prSet/>
      <dgm:spPr/>
      <dgm:t>
        <a:bodyPr/>
        <a:lstStyle/>
        <a:p>
          <a:endParaRPr lang="ru-RU"/>
        </a:p>
      </dgm:t>
    </dgm:pt>
    <dgm:pt modelId="{85027FB3-8F14-48AC-91F1-2B86A74F3547}">
      <dgm:prSet phldrT="[Текст]"/>
      <dgm:spPr/>
      <dgm:t>
        <a:bodyPr/>
        <a:lstStyle/>
        <a:p>
          <a:r>
            <a:rPr lang="ru-RU" b="1">
              <a:latin typeface="+mn-lt"/>
            </a:rPr>
            <a:t>При ввозе товаров на территорию РФ</a:t>
          </a:r>
          <a:endParaRPr lang="ru-RU" dirty="0"/>
        </a:p>
      </dgm:t>
    </dgm:pt>
    <dgm:pt modelId="{985A0CB1-CA1A-4823-B909-F342F51D4A1F}" type="parTrans" cxnId="{8A0183BE-4A3D-4A3E-A43A-3D1DF9440DDD}">
      <dgm:prSet/>
      <dgm:spPr/>
      <dgm:t>
        <a:bodyPr/>
        <a:lstStyle/>
        <a:p>
          <a:endParaRPr lang="ru-RU"/>
        </a:p>
      </dgm:t>
    </dgm:pt>
    <dgm:pt modelId="{0366759E-DFF0-44A6-B69F-8711E24B1536}" type="sibTrans" cxnId="{8A0183BE-4A3D-4A3E-A43A-3D1DF9440DDD}">
      <dgm:prSet/>
      <dgm:spPr/>
      <dgm:t>
        <a:bodyPr/>
        <a:lstStyle/>
        <a:p>
          <a:endParaRPr lang="ru-RU"/>
        </a:p>
      </dgm:t>
    </dgm:pt>
    <dgm:pt modelId="{01DCDA6D-56EE-49D6-8450-5F4C138C892E}">
      <dgm:prSet phldrT="[Текст]"/>
      <dgm:spPr/>
      <dgm:t>
        <a:bodyPr/>
        <a:lstStyle/>
        <a:p>
          <a:r>
            <a:rPr lang="ru-RU" b="1">
              <a:latin typeface="+mn-lt"/>
            </a:rPr>
            <a:t>При выполнении функций налогового агента</a:t>
          </a:r>
          <a:endParaRPr lang="ru-RU" dirty="0"/>
        </a:p>
      </dgm:t>
    </dgm:pt>
    <dgm:pt modelId="{ABBD8CFF-41C6-4489-A7FB-975ADCA42E11}" type="parTrans" cxnId="{2C30F513-182A-46EF-89AB-20C91E9454A6}">
      <dgm:prSet/>
      <dgm:spPr/>
      <dgm:t>
        <a:bodyPr/>
        <a:lstStyle/>
        <a:p>
          <a:endParaRPr lang="ru-RU"/>
        </a:p>
      </dgm:t>
    </dgm:pt>
    <dgm:pt modelId="{13C39A64-C47A-4C04-8B4B-DD560E26297C}" type="sibTrans" cxnId="{2C30F513-182A-46EF-89AB-20C91E9454A6}">
      <dgm:prSet/>
      <dgm:spPr/>
      <dgm:t>
        <a:bodyPr/>
        <a:lstStyle/>
        <a:p>
          <a:endParaRPr lang="ru-RU"/>
        </a:p>
      </dgm:t>
    </dgm:pt>
    <dgm:pt modelId="{3EBB5E1D-3BFB-44A9-9E3D-861C18D8EC70}" type="pres">
      <dgm:prSet presAssocID="{2B5B2C38-64CE-49DC-B36A-2AC179BA7C8D}" presName="Name0" presStyleCnt="0">
        <dgm:presLayoutVars>
          <dgm:dir/>
          <dgm:resizeHandles val="exact"/>
        </dgm:presLayoutVars>
      </dgm:prSet>
      <dgm:spPr/>
    </dgm:pt>
    <dgm:pt modelId="{E2C8B66C-8420-45C2-9B54-6C1F197D81B6}" type="pres">
      <dgm:prSet presAssocID="{2B5B2C38-64CE-49DC-B36A-2AC179BA7C8D}" presName="fgShape" presStyleLbl="fgShp" presStyleIdx="0" presStyleCnt="1"/>
      <dgm:spPr/>
    </dgm:pt>
    <dgm:pt modelId="{7EB7ACAF-8FF6-465B-9100-38BF2641A0AE}" type="pres">
      <dgm:prSet presAssocID="{2B5B2C38-64CE-49DC-B36A-2AC179BA7C8D}" presName="linComp" presStyleCnt="0"/>
      <dgm:spPr/>
    </dgm:pt>
    <dgm:pt modelId="{18B285D2-EBC0-453D-B915-5AEFD16BD6BE}" type="pres">
      <dgm:prSet presAssocID="{A4CA6119-8617-48EF-A151-109ACD0EDFDF}" presName="compNode" presStyleCnt="0"/>
      <dgm:spPr/>
    </dgm:pt>
    <dgm:pt modelId="{EA329708-8462-40CD-AB0E-5627958F70D5}" type="pres">
      <dgm:prSet presAssocID="{A4CA6119-8617-48EF-A151-109ACD0EDFDF}" presName="bkgdShape" presStyleLbl="node1" presStyleIdx="0" presStyleCnt="3"/>
      <dgm:spPr/>
      <dgm:t>
        <a:bodyPr/>
        <a:lstStyle/>
        <a:p>
          <a:endParaRPr lang="ru-RU"/>
        </a:p>
      </dgm:t>
    </dgm:pt>
    <dgm:pt modelId="{8FA8AFC3-1DBE-441F-BACA-A6D393554262}" type="pres">
      <dgm:prSet presAssocID="{A4CA6119-8617-48EF-A151-109ACD0EDFDF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5C928-8F2F-4577-9D41-C759C78AEDF9}" type="pres">
      <dgm:prSet presAssocID="{A4CA6119-8617-48EF-A151-109ACD0EDFDF}" presName="invisiNode" presStyleLbl="node1" presStyleIdx="0" presStyleCnt="3"/>
      <dgm:spPr/>
    </dgm:pt>
    <dgm:pt modelId="{635B09F6-5FE6-46CD-8EE0-F4AFDC0EEB4C}" type="pres">
      <dgm:prSet presAssocID="{A4CA6119-8617-48EF-A151-109ACD0EDFDF}" presName="imagNode" presStyleLbl="fgImgPlace1" presStyleIdx="0" presStyleCnt="3" custScaleX="141112" custScaleY="13423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</dgm:pt>
    <dgm:pt modelId="{CF67C47D-6264-4FDA-B09A-73243D7967FA}" type="pres">
      <dgm:prSet presAssocID="{EB5729D0-B9A4-4121-AB64-F7FF25CD61A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051E92E-C88C-4C0C-AE37-5C8CB0CAD3ED}" type="pres">
      <dgm:prSet presAssocID="{85027FB3-8F14-48AC-91F1-2B86A74F3547}" presName="compNode" presStyleCnt="0"/>
      <dgm:spPr/>
    </dgm:pt>
    <dgm:pt modelId="{1EDB9F57-F854-4952-8388-6FC47C5D23E3}" type="pres">
      <dgm:prSet presAssocID="{85027FB3-8F14-48AC-91F1-2B86A74F3547}" presName="bkgdShape" presStyleLbl="node1" presStyleIdx="1" presStyleCnt="3"/>
      <dgm:spPr/>
      <dgm:t>
        <a:bodyPr/>
        <a:lstStyle/>
        <a:p>
          <a:endParaRPr lang="ru-RU"/>
        </a:p>
      </dgm:t>
    </dgm:pt>
    <dgm:pt modelId="{7E7478B1-BABB-411B-ABA1-AC1CEF0B9FA7}" type="pres">
      <dgm:prSet presAssocID="{85027FB3-8F14-48AC-91F1-2B86A74F354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5EE58-D695-434B-8AA5-DF987591219E}" type="pres">
      <dgm:prSet presAssocID="{85027FB3-8F14-48AC-91F1-2B86A74F3547}" presName="invisiNode" presStyleLbl="node1" presStyleIdx="1" presStyleCnt="3"/>
      <dgm:spPr/>
    </dgm:pt>
    <dgm:pt modelId="{A834EC8A-D13E-4CBF-9417-1FE5FC364728}" type="pres">
      <dgm:prSet presAssocID="{85027FB3-8F14-48AC-91F1-2B86A74F3547}" presName="imagNode" presStyleLbl="fgImgPlace1" presStyleIdx="1" presStyleCnt="3" custScaleX="142643" custScaleY="13423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B05C447E-18DE-4C4B-9AD2-DCCBB1109C15}" type="pres">
      <dgm:prSet presAssocID="{0366759E-DFF0-44A6-B69F-8711E24B153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271D37A-8870-4F89-9AD6-58C3F873A450}" type="pres">
      <dgm:prSet presAssocID="{01DCDA6D-56EE-49D6-8450-5F4C138C892E}" presName="compNode" presStyleCnt="0"/>
      <dgm:spPr/>
    </dgm:pt>
    <dgm:pt modelId="{202D9E02-4BE5-4020-BFEF-A35D51D7DDC3}" type="pres">
      <dgm:prSet presAssocID="{01DCDA6D-56EE-49D6-8450-5F4C138C892E}" presName="bkgdShape" presStyleLbl="node1" presStyleIdx="2" presStyleCnt="3"/>
      <dgm:spPr/>
      <dgm:t>
        <a:bodyPr/>
        <a:lstStyle/>
        <a:p>
          <a:endParaRPr lang="ru-RU"/>
        </a:p>
      </dgm:t>
    </dgm:pt>
    <dgm:pt modelId="{554FC65A-4A99-4452-9DBD-674BBADA3F5E}" type="pres">
      <dgm:prSet presAssocID="{01DCDA6D-56EE-49D6-8450-5F4C138C892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7CC1B-81FE-4B99-AFFA-1A5C41C8A303}" type="pres">
      <dgm:prSet presAssocID="{01DCDA6D-56EE-49D6-8450-5F4C138C892E}" presName="invisiNode" presStyleLbl="node1" presStyleIdx="2" presStyleCnt="3"/>
      <dgm:spPr/>
    </dgm:pt>
    <dgm:pt modelId="{333EDF1F-DEB5-42FA-8BE8-937A78D2FD4F}" type="pres">
      <dgm:prSet presAssocID="{01DCDA6D-56EE-49D6-8450-5F4C138C892E}" presName="imagNode" presStyleLbl="fgImgPlace1" presStyleIdx="2" presStyleCnt="3" custScaleX="136666" custScaleY="12672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462FDD1D-5782-48AB-888B-11CA1169F29C}" type="presOf" srcId="{EB5729D0-B9A4-4121-AB64-F7FF25CD61AF}" destId="{CF67C47D-6264-4FDA-B09A-73243D7967FA}" srcOrd="0" destOrd="0" presId="urn:microsoft.com/office/officeart/2005/8/layout/hList7"/>
    <dgm:cxn modelId="{F0F9C67C-46FD-45F9-8468-45A8A2A37D09}" type="presOf" srcId="{A4CA6119-8617-48EF-A151-109ACD0EDFDF}" destId="{EA329708-8462-40CD-AB0E-5627958F70D5}" srcOrd="0" destOrd="0" presId="urn:microsoft.com/office/officeart/2005/8/layout/hList7"/>
    <dgm:cxn modelId="{59AB614D-0E77-40BA-8296-EDEC4E2C0FDC}" type="presOf" srcId="{A4CA6119-8617-48EF-A151-109ACD0EDFDF}" destId="{8FA8AFC3-1DBE-441F-BACA-A6D393554262}" srcOrd="1" destOrd="0" presId="urn:microsoft.com/office/officeart/2005/8/layout/hList7"/>
    <dgm:cxn modelId="{6736D453-F9ED-449D-B032-8E89AEA584CF}" type="presOf" srcId="{01DCDA6D-56EE-49D6-8450-5F4C138C892E}" destId="{202D9E02-4BE5-4020-BFEF-A35D51D7DDC3}" srcOrd="0" destOrd="0" presId="urn:microsoft.com/office/officeart/2005/8/layout/hList7"/>
    <dgm:cxn modelId="{3366FA17-278A-43EC-A1A2-CD8FC02591FE}" srcId="{2B5B2C38-64CE-49DC-B36A-2AC179BA7C8D}" destId="{A4CA6119-8617-48EF-A151-109ACD0EDFDF}" srcOrd="0" destOrd="0" parTransId="{7AB66CAC-7484-4841-B452-7470CE29F109}" sibTransId="{EB5729D0-B9A4-4121-AB64-F7FF25CD61AF}"/>
    <dgm:cxn modelId="{38B612BC-57F7-4DCD-852E-F952AA05B3D1}" type="presOf" srcId="{85027FB3-8F14-48AC-91F1-2B86A74F3547}" destId="{7E7478B1-BABB-411B-ABA1-AC1CEF0B9FA7}" srcOrd="1" destOrd="0" presId="urn:microsoft.com/office/officeart/2005/8/layout/hList7"/>
    <dgm:cxn modelId="{8A0183BE-4A3D-4A3E-A43A-3D1DF9440DDD}" srcId="{2B5B2C38-64CE-49DC-B36A-2AC179BA7C8D}" destId="{85027FB3-8F14-48AC-91F1-2B86A74F3547}" srcOrd="1" destOrd="0" parTransId="{985A0CB1-CA1A-4823-B909-F342F51D4A1F}" sibTransId="{0366759E-DFF0-44A6-B69F-8711E24B1536}"/>
    <dgm:cxn modelId="{403AA191-7699-42F5-B5FF-527095D16F87}" type="presOf" srcId="{01DCDA6D-56EE-49D6-8450-5F4C138C892E}" destId="{554FC65A-4A99-4452-9DBD-674BBADA3F5E}" srcOrd="1" destOrd="0" presId="urn:microsoft.com/office/officeart/2005/8/layout/hList7"/>
    <dgm:cxn modelId="{08CA5BF4-0039-4CCE-8A49-3F22D4BC2D18}" type="presOf" srcId="{2B5B2C38-64CE-49DC-B36A-2AC179BA7C8D}" destId="{3EBB5E1D-3BFB-44A9-9E3D-861C18D8EC70}" srcOrd="0" destOrd="0" presId="urn:microsoft.com/office/officeart/2005/8/layout/hList7"/>
    <dgm:cxn modelId="{302D2AB5-F209-40C4-94C7-2752076A338E}" type="presOf" srcId="{85027FB3-8F14-48AC-91F1-2B86A74F3547}" destId="{1EDB9F57-F854-4952-8388-6FC47C5D23E3}" srcOrd="0" destOrd="0" presId="urn:microsoft.com/office/officeart/2005/8/layout/hList7"/>
    <dgm:cxn modelId="{A97DDC90-0AAA-4926-8A16-72FB1F8A2887}" type="presOf" srcId="{0366759E-DFF0-44A6-B69F-8711E24B1536}" destId="{B05C447E-18DE-4C4B-9AD2-DCCBB1109C15}" srcOrd="0" destOrd="0" presId="urn:microsoft.com/office/officeart/2005/8/layout/hList7"/>
    <dgm:cxn modelId="{2C30F513-182A-46EF-89AB-20C91E9454A6}" srcId="{2B5B2C38-64CE-49DC-B36A-2AC179BA7C8D}" destId="{01DCDA6D-56EE-49D6-8450-5F4C138C892E}" srcOrd="2" destOrd="0" parTransId="{ABBD8CFF-41C6-4489-A7FB-975ADCA42E11}" sibTransId="{13C39A64-C47A-4C04-8B4B-DD560E26297C}"/>
    <dgm:cxn modelId="{5C61B35D-DB97-42A4-9D66-70ED179E33F3}" type="presParOf" srcId="{3EBB5E1D-3BFB-44A9-9E3D-861C18D8EC70}" destId="{E2C8B66C-8420-45C2-9B54-6C1F197D81B6}" srcOrd="0" destOrd="0" presId="urn:microsoft.com/office/officeart/2005/8/layout/hList7"/>
    <dgm:cxn modelId="{6215BB56-6C09-4892-83CF-22C0E8572857}" type="presParOf" srcId="{3EBB5E1D-3BFB-44A9-9E3D-861C18D8EC70}" destId="{7EB7ACAF-8FF6-465B-9100-38BF2641A0AE}" srcOrd="1" destOrd="0" presId="urn:microsoft.com/office/officeart/2005/8/layout/hList7"/>
    <dgm:cxn modelId="{51FDF5EE-D730-47ED-A22E-54D63857C8BE}" type="presParOf" srcId="{7EB7ACAF-8FF6-465B-9100-38BF2641A0AE}" destId="{18B285D2-EBC0-453D-B915-5AEFD16BD6BE}" srcOrd="0" destOrd="0" presId="urn:microsoft.com/office/officeart/2005/8/layout/hList7"/>
    <dgm:cxn modelId="{97F76BF6-DDAC-441D-878C-FDE1DC1BE1B4}" type="presParOf" srcId="{18B285D2-EBC0-453D-B915-5AEFD16BD6BE}" destId="{EA329708-8462-40CD-AB0E-5627958F70D5}" srcOrd="0" destOrd="0" presId="urn:microsoft.com/office/officeart/2005/8/layout/hList7"/>
    <dgm:cxn modelId="{77FC33E5-8B80-4B46-8386-A9B1D331C8E4}" type="presParOf" srcId="{18B285D2-EBC0-453D-B915-5AEFD16BD6BE}" destId="{8FA8AFC3-1DBE-441F-BACA-A6D393554262}" srcOrd="1" destOrd="0" presId="urn:microsoft.com/office/officeart/2005/8/layout/hList7"/>
    <dgm:cxn modelId="{53B84D65-7CDC-4881-B4CA-797386DC1CBB}" type="presParOf" srcId="{18B285D2-EBC0-453D-B915-5AEFD16BD6BE}" destId="{9255C928-8F2F-4577-9D41-C759C78AEDF9}" srcOrd="2" destOrd="0" presId="urn:microsoft.com/office/officeart/2005/8/layout/hList7"/>
    <dgm:cxn modelId="{E7BBEDDC-21B9-4296-9386-60AC3406CE8C}" type="presParOf" srcId="{18B285D2-EBC0-453D-B915-5AEFD16BD6BE}" destId="{635B09F6-5FE6-46CD-8EE0-F4AFDC0EEB4C}" srcOrd="3" destOrd="0" presId="urn:microsoft.com/office/officeart/2005/8/layout/hList7"/>
    <dgm:cxn modelId="{089E2B2D-5BB7-4B68-B970-0F37900219FE}" type="presParOf" srcId="{7EB7ACAF-8FF6-465B-9100-38BF2641A0AE}" destId="{CF67C47D-6264-4FDA-B09A-73243D7967FA}" srcOrd="1" destOrd="0" presId="urn:microsoft.com/office/officeart/2005/8/layout/hList7"/>
    <dgm:cxn modelId="{C4DF67AD-04C6-46E7-8606-62CA6E69AAEA}" type="presParOf" srcId="{7EB7ACAF-8FF6-465B-9100-38BF2641A0AE}" destId="{B051E92E-C88C-4C0C-AE37-5C8CB0CAD3ED}" srcOrd="2" destOrd="0" presId="urn:microsoft.com/office/officeart/2005/8/layout/hList7"/>
    <dgm:cxn modelId="{C246B44B-1ECF-4D5E-AB2B-A4F87F34BB3B}" type="presParOf" srcId="{B051E92E-C88C-4C0C-AE37-5C8CB0CAD3ED}" destId="{1EDB9F57-F854-4952-8388-6FC47C5D23E3}" srcOrd="0" destOrd="0" presId="urn:microsoft.com/office/officeart/2005/8/layout/hList7"/>
    <dgm:cxn modelId="{12FFAE96-7A5C-4114-B1AB-68CE143CEC55}" type="presParOf" srcId="{B051E92E-C88C-4C0C-AE37-5C8CB0CAD3ED}" destId="{7E7478B1-BABB-411B-ABA1-AC1CEF0B9FA7}" srcOrd="1" destOrd="0" presId="urn:microsoft.com/office/officeart/2005/8/layout/hList7"/>
    <dgm:cxn modelId="{1F195D7C-EF1D-4B0B-B302-116CA0E95F16}" type="presParOf" srcId="{B051E92E-C88C-4C0C-AE37-5C8CB0CAD3ED}" destId="{63D5EE58-D695-434B-8AA5-DF987591219E}" srcOrd="2" destOrd="0" presId="urn:microsoft.com/office/officeart/2005/8/layout/hList7"/>
    <dgm:cxn modelId="{C16FE6F7-73E3-4EE1-A6B2-31950169D553}" type="presParOf" srcId="{B051E92E-C88C-4C0C-AE37-5C8CB0CAD3ED}" destId="{A834EC8A-D13E-4CBF-9417-1FE5FC364728}" srcOrd="3" destOrd="0" presId="urn:microsoft.com/office/officeart/2005/8/layout/hList7"/>
    <dgm:cxn modelId="{5514E7E5-203D-47DB-9014-35F496D25421}" type="presParOf" srcId="{7EB7ACAF-8FF6-465B-9100-38BF2641A0AE}" destId="{B05C447E-18DE-4C4B-9AD2-DCCBB1109C15}" srcOrd="3" destOrd="0" presId="urn:microsoft.com/office/officeart/2005/8/layout/hList7"/>
    <dgm:cxn modelId="{FD62E282-6DD4-4708-A035-D3825C026CA5}" type="presParOf" srcId="{7EB7ACAF-8FF6-465B-9100-38BF2641A0AE}" destId="{4271D37A-8870-4F89-9AD6-58C3F873A450}" srcOrd="4" destOrd="0" presId="urn:microsoft.com/office/officeart/2005/8/layout/hList7"/>
    <dgm:cxn modelId="{2501AB3E-6BBA-46ED-A10E-406E9F542321}" type="presParOf" srcId="{4271D37A-8870-4F89-9AD6-58C3F873A450}" destId="{202D9E02-4BE5-4020-BFEF-A35D51D7DDC3}" srcOrd="0" destOrd="0" presId="urn:microsoft.com/office/officeart/2005/8/layout/hList7"/>
    <dgm:cxn modelId="{5434BCF7-487A-4634-988E-AA016FCB23B3}" type="presParOf" srcId="{4271D37A-8870-4F89-9AD6-58C3F873A450}" destId="{554FC65A-4A99-4452-9DBD-674BBADA3F5E}" srcOrd="1" destOrd="0" presId="urn:microsoft.com/office/officeart/2005/8/layout/hList7"/>
    <dgm:cxn modelId="{716ED627-A825-431D-AF98-E4576694BA0E}" type="presParOf" srcId="{4271D37A-8870-4F89-9AD6-58C3F873A450}" destId="{6B07CC1B-81FE-4B99-AFFA-1A5C41C8A303}" srcOrd="2" destOrd="0" presId="urn:microsoft.com/office/officeart/2005/8/layout/hList7"/>
    <dgm:cxn modelId="{06DC2A09-4D8B-4BF9-A12B-59E0B286F384}" type="presParOf" srcId="{4271D37A-8870-4F89-9AD6-58C3F873A450}" destId="{333EDF1F-DEB5-42FA-8BE8-937A78D2FD4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6E8A09-B7CD-402F-8467-A18DB96368F2}" type="doc">
      <dgm:prSet loTypeId="urn:microsoft.com/office/officeart/2008/layout/AscendingPictureAccent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B1AD15-647A-4053-B46A-2FCF0B116437}">
      <dgm:prSet phldrT="[Текст]"/>
      <dgm:spPr/>
      <dgm:t>
        <a:bodyPr/>
        <a:lstStyle/>
        <a:p>
          <a:r>
            <a:rPr lang="ru-RU" b="1" i="0" dirty="0"/>
            <a:t>Счета-фактуры не составляют</a:t>
          </a:r>
          <a:endParaRPr lang="ru-RU" dirty="0"/>
        </a:p>
      </dgm:t>
    </dgm:pt>
    <dgm:pt modelId="{8B908405-F77E-4B4A-B6DF-F715B2EE362B}" type="parTrans" cxnId="{B3D425BE-D72B-419C-B361-E03FF0C081C2}">
      <dgm:prSet/>
      <dgm:spPr/>
      <dgm:t>
        <a:bodyPr/>
        <a:lstStyle/>
        <a:p>
          <a:endParaRPr lang="ru-RU"/>
        </a:p>
      </dgm:t>
    </dgm:pt>
    <dgm:pt modelId="{09DABADB-0F39-4657-943B-6246BD9E99EA}" type="sibTrans" cxnId="{B3D425BE-D72B-419C-B361-E03FF0C081C2}">
      <dgm:prSet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3EE99C0-4B1F-482E-9A71-465C74879CD8}">
      <dgm:prSet phldrT="[Текст]"/>
      <dgm:spPr/>
      <dgm:t>
        <a:bodyPr/>
        <a:lstStyle/>
        <a:p>
          <a:pPr>
            <a:lnSpc>
              <a:spcPct val="100000"/>
            </a:lnSpc>
          </a:pPr>
          <a:r>
            <a:rPr lang="ru-RU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КНИГУ ПРОДАЖ </a:t>
          </a:r>
          <a:endParaRPr lang="ru-RU" b="1" cap="none" spc="0" dirty="0" smtClean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  <a:p>
          <a:pPr>
            <a:lnSpc>
              <a:spcPct val="100000"/>
            </a:lnSpc>
          </a:pPr>
          <a:r>
            <a:rPr lang="ru-RU" b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не </a:t>
          </a:r>
          <a:r>
            <a:rPr lang="ru-RU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ведут </a:t>
          </a:r>
          <a:endParaRPr lang="ru-RU" dirty="0"/>
        </a:p>
      </dgm:t>
    </dgm:pt>
    <dgm:pt modelId="{259C5BFA-727E-4827-A814-6EA17AA6BC31}" type="parTrans" cxnId="{32643EB2-8401-43EA-A96F-73DCE8094AE3}">
      <dgm:prSet/>
      <dgm:spPr/>
      <dgm:t>
        <a:bodyPr/>
        <a:lstStyle/>
        <a:p>
          <a:endParaRPr lang="ru-RU"/>
        </a:p>
      </dgm:t>
    </dgm:pt>
    <dgm:pt modelId="{60B3A356-5F7F-44C3-A9F8-92E87ACC95AE}" type="sibTrans" cxnId="{32643EB2-8401-43EA-A96F-73DCE8094AE3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791D99CE-5E2B-4BEB-A6BD-41A8490000AC}">
      <dgm:prSet custT="1"/>
      <dgm:spPr/>
      <dgm:t>
        <a:bodyPr/>
        <a:lstStyle/>
        <a:p>
          <a:pPr algn="just"/>
          <a:r>
            <a:rPr lang="ru-RU" sz="1800" b="1" dirty="0"/>
            <a:t>Исчисляют НДС к уплате при </a:t>
          </a:r>
          <a:r>
            <a:rPr lang="ru-RU" sz="1800" b="1"/>
            <a:t>выставлении </a:t>
          </a:r>
          <a:r>
            <a:rPr lang="ru-RU" sz="1800" b="1" smtClean="0"/>
            <a:t>счетов-фактур </a:t>
          </a:r>
          <a:r>
            <a:rPr lang="ru-RU" sz="1800" b="1" dirty="0"/>
            <a:t>с НДС</a:t>
          </a:r>
        </a:p>
      </dgm:t>
    </dgm:pt>
    <dgm:pt modelId="{69600A4E-FBF2-4BDC-B255-F780B59E27D9}" type="parTrans" cxnId="{A4E90DA7-D92A-493C-A28A-FEDA8BE1F16B}">
      <dgm:prSet/>
      <dgm:spPr/>
      <dgm:t>
        <a:bodyPr/>
        <a:lstStyle/>
        <a:p>
          <a:endParaRPr lang="ru-RU"/>
        </a:p>
      </dgm:t>
    </dgm:pt>
    <dgm:pt modelId="{BAF3BF22-D727-4842-B6AF-C6A4F776D84D}" type="sibTrans" cxnId="{A4E90DA7-D92A-493C-A28A-FEDA8BE1F16B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29AB0332-66C9-4E66-B513-318F225F2A91}" type="pres">
      <dgm:prSet presAssocID="{076E8A09-B7CD-402F-8467-A18DB96368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E5DF93F-6C82-470E-BF8B-3592CDF1C17E}" type="pres">
      <dgm:prSet presAssocID="{076E8A09-B7CD-402F-8467-A18DB96368F2}" presName="dot1" presStyleLbl="alignNode1" presStyleIdx="0" presStyleCnt="12"/>
      <dgm:spPr/>
    </dgm:pt>
    <dgm:pt modelId="{1A67B11C-7B0E-470A-88C7-FFE312764661}" type="pres">
      <dgm:prSet presAssocID="{076E8A09-B7CD-402F-8467-A18DB96368F2}" presName="dot2" presStyleLbl="alignNode1" presStyleIdx="1" presStyleCnt="12"/>
      <dgm:spPr/>
    </dgm:pt>
    <dgm:pt modelId="{39201E8B-35C4-484D-82B3-B1FA6A051DE8}" type="pres">
      <dgm:prSet presAssocID="{076E8A09-B7CD-402F-8467-A18DB96368F2}" presName="dot3" presStyleLbl="alignNode1" presStyleIdx="2" presStyleCnt="12"/>
      <dgm:spPr/>
    </dgm:pt>
    <dgm:pt modelId="{B2859735-9CA6-4802-B0CB-BB3583B0905B}" type="pres">
      <dgm:prSet presAssocID="{076E8A09-B7CD-402F-8467-A18DB96368F2}" presName="dot4" presStyleLbl="alignNode1" presStyleIdx="3" presStyleCnt="12"/>
      <dgm:spPr/>
    </dgm:pt>
    <dgm:pt modelId="{5C236873-6A81-44BA-A710-4249C5DA2136}" type="pres">
      <dgm:prSet presAssocID="{076E8A09-B7CD-402F-8467-A18DB96368F2}" presName="dot5" presStyleLbl="alignNode1" presStyleIdx="4" presStyleCnt="12"/>
      <dgm:spPr/>
    </dgm:pt>
    <dgm:pt modelId="{07A52F95-8E27-4E1A-A8BF-6EF047DA973F}" type="pres">
      <dgm:prSet presAssocID="{076E8A09-B7CD-402F-8467-A18DB96368F2}" presName="dotArrow1" presStyleLbl="alignNode1" presStyleIdx="5" presStyleCnt="12"/>
      <dgm:spPr/>
    </dgm:pt>
    <dgm:pt modelId="{A02D960B-568B-4C7E-BB19-F3C16898E3BE}" type="pres">
      <dgm:prSet presAssocID="{076E8A09-B7CD-402F-8467-A18DB96368F2}" presName="dotArrow2" presStyleLbl="alignNode1" presStyleIdx="6" presStyleCnt="12"/>
      <dgm:spPr/>
    </dgm:pt>
    <dgm:pt modelId="{63E99658-D8EB-4D64-A3C7-D29CC4C8733F}" type="pres">
      <dgm:prSet presAssocID="{076E8A09-B7CD-402F-8467-A18DB96368F2}" presName="dotArrow3" presStyleLbl="alignNode1" presStyleIdx="7" presStyleCnt="12"/>
      <dgm:spPr/>
    </dgm:pt>
    <dgm:pt modelId="{B673E0F1-E7DE-4F02-8B67-54C05CDF9FEC}" type="pres">
      <dgm:prSet presAssocID="{076E8A09-B7CD-402F-8467-A18DB96368F2}" presName="dotArrow4" presStyleLbl="alignNode1" presStyleIdx="8" presStyleCnt="12"/>
      <dgm:spPr/>
    </dgm:pt>
    <dgm:pt modelId="{FD759AA1-745A-46EB-B0E1-579C41356D84}" type="pres">
      <dgm:prSet presAssocID="{076E8A09-B7CD-402F-8467-A18DB96368F2}" presName="dotArrow5" presStyleLbl="alignNode1" presStyleIdx="9" presStyleCnt="12"/>
      <dgm:spPr/>
    </dgm:pt>
    <dgm:pt modelId="{8CB27B9E-A1CB-4296-A263-F50B21DD2C2B}" type="pres">
      <dgm:prSet presAssocID="{076E8A09-B7CD-402F-8467-A18DB96368F2}" presName="dotArrow6" presStyleLbl="alignNode1" presStyleIdx="10" presStyleCnt="12"/>
      <dgm:spPr/>
    </dgm:pt>
    <dgm:pt modelId="{862688EE-092D-406B-9DC8-C54EB784BD12}" type="pres">
      <dgm:prSet presAssocID="{076E8A09-B7CD-402F-8467-A18DB96368F2}" presName="dotArrow7" presStyleLbl="alignNode1" presStyleIdx="11" presStyleCnt="12"/>
      <dgm:spPr/>
    </dgm:pt>
    <dgm:pt modelId="{4AD2C7A9-EABC-4FA8-AFE7-7AE2D98F620E}" type="pres">
      <dgm:prSet presAssocID="{87B1AD15-647A-4053-B46A-2FCF0B116437}" presName="parTx1" presStyleLbl="node1" presStyleIdx="0" presStyleCnt="3" custLinFactNeighborX="45357" custLinFactNeighborY="4571"/>
      <dgm:spPr/>
      <dgm:t>
        <a:bodyPr/>
        <a:lstStyle/>
        <a:p>
          <a:endParaRPr lang="ru-RU"/>
        </a:p>
      </dgm:t>
    </dgm:pt>
    <dgm:pt modelId="{341DD9C8-8A25-4EA7-8ACC-F6B7B323D437}" type="pres">
      <dgm:prSet presAssocID="{09DABADB-0F39-4657-943B-6246BD9E99EA}" presName="picture1" presStyleCnt="0"/>
      <dgm:spPr/>
    </dgm:pt>
    <dgm:pt modelId="{543B5AE1-4FE6-46EE-A60C-A45EE3364D31}" type="pres">
      <dgm:prSet presAssocID="{09DABADB-0F39-4657-943B-6246BD9E99EA}" presName="imageRepeatNode" presStyleLbl="fgImgPlace1" presStyleIdx="0" presStyleCnt="3"/>
      <dgm:spPr/>
      <dgm:t>
        <a:bodyPr/>
        <a:lstStyle/>
        <a:p>
          <a:endParaRPr lang="ru-RU"/>
        </a:p>
      </dgm:t>
    </dgm:pt>
    <dgm:pt modelId="{7A086AF9-172D-44F4-BF42-48B955E92797}" type="pres">
      <dgm:prSet presAssocID="{C3EE99C0-4B1F-482E-9A71-465C74879CD8}" presName="parTx2" presStyleLbl="node1" presStyleIdx="1" presStyleCnt="3" custLinFactNeighborX="27614" custLinFactNeighborY="-22762"/>
      <dgm:spPr/>
      <dgm:t>
        <a:bodyPr/>
        <a:lstStyle/>
        <a:p>
          <a:endParaRPr lang="ru-RU"/>
        </a:p>
      </dgm:t>
    </dgm:pt>
    <dgm:pt modelId="{13E851D1-DD7D-45FE-94CC-1B693D8F0A7E}" type="pres">
      <dgm:prSet presAssocID="{60B3A356-5F7F-44C3-A9F8-92E87ACC95AE}" presName="picture2" presStyleCnt="0"/>
      <dgm:spPr/>
    </dgm:pt>
    <dgm:pt modelId="{62A0AA3C-A4A4-4350-B642-BA780F3BABDE}" type="pres">
      <dgm:prSet presAssocID="{60B3A356-5F7F-44C3-A9F8-92E87ACC95AE}" presName="imageRepeatNode" presStyleLbl="fgImgPlace1" presStyleIdx="1" presStyleCnt="3"/>
      <dgm:spPr/>
      <dgm:t>
        <a:bodyPr/>
        <a:lstStyle/>
        <a:p>
          <a:endParaRPr lang="ru-RU"/>
        </a:p>
      </dgm:t>
    </dgm:pt>
    <dgm:pt modelId="{B707E759-47A4-4B73-8D41-ABF5D4DC4056}" type="pres">
      <dgm:prSet presAssocID="{791D99CE-5E2B-4BEB-A6BD-41A8490000AC}" presName="parTx3" presStyleLbl="node1" presStyleIdx="2" presStyleCnt="3" custLinFactNeighborX="20264" custLinFactNeighborY="-18505"/>
      <dgm:spPr/>
      <dgm:t>
        <a:bodyPr/>
        <a:lstStyle/>
        <a:p>
          <a:endParaRPr lang="ru-RU"/>
        </a:p>
      </dgm:t>
    </dgm:pt>
    <dgm:pt modelId="{FF3FC90E-BAE7-4DBC-AE0A-99FF57E08ACB}" type="pres">
      <dgm:prSet presAssocID="{BAF3BF22-D727-4842-B6AF-C6A4F776D84D}" presName="picture3" presStyleCnt="0"/>
      <dgm:spPr/>
    </dgm:pt>
    <dgm:pt modelId="{BE9CACFF-D060-402B-81FC-B299BD42B59F}" type="pres">
      <dgm:prSet presAssocID="{BAF3BF22-D727-4842-B6AF-C6A4F776D84D}" presName="imageRepeatNode" presStyleLbl="fgImgPlace1" presStyleIdx="2" presStyleCnt="3"/>
      <dgm:spPr/>
      <dgm:t>
        <a:bodyPr/>
        <a:lstStyle/>
        <a:p>
          <a:endParaRPr lang="ru-RU"/>
        </a:p>
      </dgm:t>
    </dgm:pt>
  </dgm:ptLst>
  <dgm:cxnLst>
    <dgm:cxn modelId="{22468500-CC51-4764-871F-E2A2A9258F3E}" type="presOf" srcId="{60B3A356-5F7F-44C3-A9F8-92E87ACC95AE}" destId="{62A0AA3C-A4A4-4350-B642-BA780F3BABDE}" srcOrd="0" destOrd="0" presId="urn:microsoft.com/office/officeart/2008/layout/AscendingPictureAccentProcess"/>
    <dgm:cxn modelId="{8ADB7A5A-39EF-4F80-8E5A-E6BA374B1304}" type="presOf" srcId="{C3EE99C0-4B1F-482E-9A71-465C74879CD8}" destId="{7A086AF9-172D-44F4-BF42-48B955E92797}" srcOrd="0" destOrd="0" presId="urn:microsoft.com/office/officeart/2008/layout/AscendingPictureAccentProcess"/>
    <dgm:cxn modelId="{B3D425BE-D72B-419C-B361-E03FF0C081C2}" srcId="{076E8A09-B7CD-402F-8467-A18DB96368F2}" destId="{87B1AD15-647A-4053-B46A-2FCF0B116437}" srcOrd="0" destOrd="0" parTransId="{8B908405-F77E-4B4A-B6DF-F715B2EE362B}" sibTransId="{09DABADB-0F39-4657-943B-6246BD9E99EA}"/>
    <dgm:cxn modelId="{5B85DA52-0A17-4FDC-9122-427909E78EBA}" type="presOf" srcId="{09DABADB-0F39-4657-943B-6246BD9E99EA}" destId="{543B5AE1-4FE6-46EE-A60C-A45EE3364D31}" srcOrd="0" destOrd="0" presId="urn:microsoft.com/office/officeart/2008/layout/AscendingPictureAccentProcess"/>
    <dgm:cxn modelId="{32643EB2-8401-43EA-A96F-73DCE8094AE3}" srcId="{076E8A09-B7CD-402F-8467-A18DB96368F2}" destId="{C3EE99C0-4B1F-482E-9A71-465C74879CD8}" srcOrd="1" destOrd="0" parTransId="{259C5BFA-727E-4827-A814-6EA17AA6BC31}" sibTransId="{60B3A356-5F7F-44C3-A9F8-92E87ACC95AE}"/>
    <dgm:cxn modelId="{C17FC2E9-DFC6-4AE5-983B-F0758EED5E5F}" type="presOf" srcId="{87B1AD15-647A-4053-B46A-2FCF0B116437}" destId="{4AD2C7A9-EABC-4FA8-AFE7-7AE2D98F620E}" srcOrd="0" destOrd="0" presId="urn:microsoft.com/office/officeart/2008/layout/AscendingPictureAccentProcess"/>
    <dgm:cxn modelId="{345D4F31-F46E-4DFA-AF45-A958AB4EBA1A}" type="presOf" srcId="{BAF3BF22-D727-4842-B6AF-C6A4F776D84D}" destId="{BE9CACFF-D060-402B-81FC-B299BD42B59F}" srcOrd="0" destOrd="0" presId="urn:microsoft.com/office/officeart/2008/layout/AscendingPictureAccentProcess"/>
    <dgm:cxn modelId="{A4E90DA7-D92A-493C-A28A-FEDA8BE1F16B}" srcId="{076E8A09-B7CD-402F-8467-A18DB96368F2}" destId="{791D99CE-5E2B-4BEB-A6BD-41A8490000AC}" srcOrd="2" destOrd="0" parTransId="{69600A4E-FBF2-4BDC-B255-F780B59E27D9}" sibTransId="{BAF3BF22-D727-4842-B6AF-C6A4F776D84D}"/>
    <dgm:cxn modelId="{1830F9B3-9F98-48E7-88E2-A6D4545D2DC9}" type="presOf" srcId="{076E8A09-B7CD-402F-8467-A18DB96368F2}" destId="{29AB0332-66C9-4E66-B513-318F225F2A91}" srcOrd="0" destOrd="0" presId="urn:microsoft.com/office/officeart/2008/layout/AscendingPictureAccentProcess"/>
    <dgm:cxn modelId="{1AAA8E39-0B1F-4F1E-BFA6-1D4B3CA3B737}" type="presOf" srcId="{791D99CE-5E2B-4BEB-A6BD-41A8490000AC}" destId="{B707E759-47A4-4B73-8D41-ABF5D4DC4056}" srcOrd="0" destOrd="0" presId="urn:microsoft.com/office/officeart/2008/layout/AscendingPictureAccentProcess"/>
    <dgm:cxn modelId="{E3253CD0-C49D-495E-ACAB-3019863A770E}" type="presParOf" srcId="{29AB0332-66C9-4E66-B513-318F225F2A91}" destId="{2E5DF93F-6C82-470E-BF8B-3592CDF1C17E}" srcOrd="0" destOrd="0" presId="urn:microsoft.com/office/officeart/2008/layout/AscendingPictureAccentProcess"/>
    <dgm:cxn modelId="{B0F396FE-1BC8-48AB-848A-E2FF4F101424}" type="presParOf" srcId="{29AB0332-66C9-4E66-B513-318F225F2A91}" destId="{1A67B11C-7B0E-470A-88C7-FFE312764661}" srcOrd="1" destOrd="0" presId="urn:microsoft.com/office/officeart/2008/layout/AscendingPictureAccentProcess"/>
    <dgm:cxn modelId="{D6BD0776-A43D-450C-BB37-02207F678B54}" type="presParOf" srcId="{29AB0332-66C9-4E66-B513-318F225F2A91}" destId="{39201E8B-35C4-484D-82B3-B1FA6A051DE8}" srcOrd="2" destOrd="0" presId="urn:microsoft.com/office/officeart/2008/layout/AscendingPictureAccentProcess"/>
    <dgm:cxn modelId="{B07FF8AC-FA93-4670-9790-24BA83F94F7C}" type="presParOf" srcId="{29AB0332-66C9-4E66-B513-318F225F2A91}" destId="{B2859735-9CA6-4802-B0CB-BB3583B0905B}" srcOrd="3" destOrd="0" presId="urn:microsoft.com/office/officeart/2008/layout/AscendingPictureAccentProcess"/>
    <dgm:cxn modelId="{B97AAA8B-B519-461C-A665-5ADA691CDBEB}" type="presParOf" srcId="{29AB0332-66C9-4E66-B513-318F225F2A91}" destId="{5C236873-6A81-44BA-A710-4249C5DA2136}" srcOrd="4" destOrd="0" presId="urn:microsoft.com/office/officeart/2008/layout/AscendingPictureAccentProcess"/>
    <dgm:cxn modelId="{BA3DF19F-A70B-4368-9F31-AA2C71F496A8}" type="presParOf" srcId="{29AB0332-66C9-4E66-B513-318F225F2A91}" destId="{07A52F95-8E27-4E1A-A8BF-6EF047DA973F}" srcOrd="5" destOrd="0" presId="urn:microsoft.com/office/officeart/2008/layout/AscendingPictureAccentProcess"/>
    <dgm:cxn modelId="{1AE7CCC9-8543-4278-8025-987E64FDDDE2}" type="presParOf" srcId="{29AB0332-66C9-4E66-B513-318F225F2A91}" destId="{A02D960B-568B-4C7E-BB19-F3C16898E3BE}" srcOrd="6" destOrd="0" presId="urn:microsoft.com/office/officeart/2008/layout/AscendingPictureAccentProcess"/>
    <dgm:cxn modelId="{BADB8E6E-EEBB-404D-8775-F8C3FACE2594}" type="presParOf" srcId="{29AB0332-66C9-4E66-B513-318F225F2A91}" destId="{63E99658-D8EB-4D64-A3C7-D29CC4C8733F}" srcOrd="7" destOrd="0" presId="urn:microsoft.com/office/officeart/2008/layout/AscendingPictureAccentProcess"/>
    <dgm:cxn modelId="{01F7BA69-E639-448C-8598-BDB55B06582D}" type="presParOf" srcId="{29AB0332-66C9-4E66-B513-318F225F2A91}" destId="{B673E0F1-E7DE-4F02-8B67-54C05CDF9FEC}" srcOrd="8" destOrd="0" presId="urn:microsoft.com/office/officeart/2008/layout/AscendingPictureAccentProcess"/>
    <dgm:cxn modelId="{F197149C-A13D-433C-ADC3-F2E060A968FE}" type="presParOf" srcId="{29AB0332-66C9-4E66-B513-318F225F2A91}" destId="{FD759AA1-745A-46EB-B0E1-579C41356D84}" srcOrd="9" destOrd="0" presId="urn:microsoft.com/office/officeart/2008/layout/AscendingPictureAccentProcess"/>
    <dgm:cxn modelId="{7F8B4A91-62F7-45FB-9B2F-C652015266DF}" type="presParOf" srcId="{29AB0332-66C9-4E66-B513-318F225F2A91}" destId="{8CB27B9E-A1CB-4296-A263-F50B21DD2C2B}" srcOrd="10" destOrd="0" presId="urn:microsoft.com/office/officeart/2008/layout/AscendingPictureAccentProcess"/>
    <dgm:cxn modelId="{F4786E89-E6B2-442E-9601-10618CB40856}" type="presParOf" srcId="{29AB0332-66C9-4E66-B513-318F225F2A91}" destId="{862688EE-092D-406B-9DC8-C54EB784BD12}" srcOrd="11" destOrd="0" presId="urn:microsoft.com/office/officeart/2008/layout/AscendingPictureAccentProcess"/>
    <dgm:cxn modelId="{45BDC5FA-AF63-4FBA-8320-DD857A8AE6F6}" type="presParOf" srcId="{29AB0332-66C9-4E66-B513-318F225F2A91}" destId="{4AD2C7A9-EABC-4FA8-AFE7-7AE2D98F620E}" srcOrd="12" destOrd="0" presId="urn:microsoft.com/office/officeart/2008/layout/AscendingPictureAccentProcess"/>
    <dgm:cxn modelId="{FA7DD8E9-A3EB-45DA-89CA-F0D1D432AAD5}" type="presParOf" srcId="{29AB0332-66C9-4E66-B513-318F225F2A91}" destId="{341DD9C8-8A25-4EA7-8ACC-F6B7B323D437}" srcOrd="13" destOrd="0" presId="urn:microsoft.com/office/officeart/2008/layout/AscendingPictureAccentProcess"/>
    <dgm:cxn modelId="{D748DF3F-F4D7-4C88-A1DA-1381E110B7DA}" type="presParOf" srcId="{341DD9C8-8A25-4EA7-8ACC-F6B7B323D437}" destId="{543B5AE1-4FE6-46EE-A60C-A45EE3364D31}" srcOrd="0" destOrd="0" presId="urn:microsoft.com/office/officeart/2008/layout/AscendingPictureAccentProcess"/>
    <dgm:cxn modelId="{9D7EF914-E3EA-412F-920E-5BEDF0612A8D}" type="presParOf" srcId="{29AB0332-66C9-4E66-B513-318F225F2A91}" destId="{7A086AF9-172D-44F4-BF42-48B955E92797}" srcOrd="14" destOrd="0" presId="urn:microsoft.com/office/officeart/2008/layout/AscendingPictureAccentProcess"/>
    <dgm:cxn modelId="{4644F4E3-498F-43CA-8523-282134A5EA1A}" type="presParOf" srcId="{29AB0332-66C9-4E66-B513-318F225F2A91}" destId="{13E851D1-DD7D-45FE-94CC-1B693D8F0A7E}" srcOrd="15" destOrd="0" presId="urn:microsoft.com/office/officeart/2008/layout/AscendingPictureAccentProcess"/>
    <dgm:cxn modelId="{C09B5BC5-7FA1-4970-B97C-EF58C36A3C1B}" type="presParOf" srcId="{13E851D1-DD7D-45FE-94CC-1B693D8F0A7E}" destId="{62A0AA3C-A4A4-4350-B642-BA780F3BABDE}" srcOrd="0" destOrd="0" presId="urn:microsoft.com/office/officeart/2008/layout/AscendingPictureAccentProcess"/>
    <dgm:cxn modelId="{FD1BEEE9-4F81-42BF-BA43-54A83C899301}" type="presParOf" srcId="{29AB0332-66C9-4E66-B513-318F225F2A91}" destId="{B707E759-47A4-4B73-8D41-ABF5D4DC4056}" srcOrd="16" destOrd="0" presId="urn:microsoft.com/office/officeart/2008/layout/AscendingPictureAccentProcess"/>
    <dgm:cxn modelId="{EAFEFBDA-81EE-4559-A840-B06C14ADB23E}" type="presParOf" srcId="{29AB0332-66C9-4E66-B513-318F225F2A91}" destId="{FF3FC90E-BAE7-4DBC-AE0A-99FF57E08ACB}" srcOrd="17" destOrd="0" presId="urn:microsoft.com/office/officeart/2008/layout/AscendingPictureAccentProcess"/>
    <dgm:cxn modelId="{91D6B57B-94DE-4ABA-A9FD-4885E5580F10}" type="presParOf" srcId="{FF3FC90E-BAE7-4DBC-AE0A-99FF57E08ACB}" destId="{BE9CACFF-D060-402B-81FC-B299BD42B59F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A47E57-0603-4B35-B18D-204BF4E088F4}" type="doc">
      <dgm:prSet loTypeId="urn:microsoft.com/office/officeart/2005/8/layout/b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5C4039-3EDE-42E2-ADE8-818CB6CBB61E}">
      <dgm:prSet phldrT="[Текст]" custT="1"/>
      <dgm:spPr/>
      <dgm:t>
        <a:bodyPr/>
        <a:lstStyle/>
        <a:p>
          <a:pPr algn="just">
            <a:buClrTx/>
            <a:buSzTx/>
            <a:buFontTx/>
            <a:buNone/>
          </a:pPr>
          <a:r>
            <a:rPr lang="ru-RU" sz="2200" b="1" dirty="0">
              <a:effectLst/>
              <a:latin typeface="+mn-lt"/>
              <a:ea typeface="+mn-ea"/>
              <a:cs typeface="+mn-cs"/>
            </a:rPr>
            <a:t>Если в текущем году применяется освобождение от НДС, но произошла утрата права в связи с превышением доходов 60 млн. рублей. </a:t>
          </a:r>
          <a:endParaRPr lang="ru-RU" sz="2200" dirty="0"/>
        </a:p>
      </dgm:t>
    </dgm:pt>
    <dgm:pt modelId="{06194645-4A6F-4EF7-BED3-B58C379E3E05}" type="parTrans" cxnId="{697AD380-DB4E-47F2-92B1-9EB7867B908D}">
      <dgm:prSet/>
      <dgm:spPr/>
      <dgm:t>
        <a:bodyPr/>
        <a:lstStyle/>
        <a:p>
          <a:endParaRPr lang="ru-RU"/>
        </a:p>
      </dgm:t>
    </dgm:pt>
    <dgm:pt modelId="{D3B0F0F8-068A-400E-9E75-C64564613716}" type="sibTrans" cxnId="{697AD380-DB4E-47F2-92B1-9EB7867B908D}">
      <dgm:prSet/>
      <dgm:spPr/>
      <dgm:t>
        <a:bodyPr/>
        <a:lstStyle/>
        <a:p>
          <a:endParaRPr lang="ru-RU"/>
        </a:p>
      </dgm:t>
    </dgm:pt>
    <dgm:pt modelId="{CB1F5480-596A-4485-B38E-1C743904AFA8}">
      <dgm:prSet phldrT="[Текст]" custT="1"/>
      <dgm:spPr/>
      <dgm:t>
        <a:bodyPr/>
        <a:lstStyle/>
        <a:p>
          <a:pPr algn="just">
            <a:buClrTx/>
            <a:buSzTx/>
            <a:buFontTx/>
            <a:buNone/>
          </a:pPr>
          <a:r>
            <a:rPr lang="ru-RU" sz="22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ea typeface="+mn-ea"/>
              <a:cs typeface="+mn-cs"/>
            </a:rPr>
            <a:t>Если в текущем году применяется освобождение от НДС или пониженная ставка 5%, но произошла утрата права в связи с превышением доходов</a:t>
          </a:r>
          <a:endParaRPr lang="ru-RU" sz="2200" dirty="0"/>
        </a:p>
      </dgm:t>
    </dgm:pt>
    <dgm:pt modelId="{51D63CE8-41EA-4F72-BFC9-6B08719520A4}" type="parTrans" cxnId="{77219620-AC7A-4E76-A565-DC2971C06271}">
      <dgm:prSet/>
      <dgm:spPr/>
      <dgm:t>
        <a:bodyPr/>
        <a:lstStyle/>
        <a:p>
          <a:endParaRPr lang="ru-RU"/>
        </a:p>
      </dgm:t>
    </dgm:pt>
    <dgm:pt modelId="{1E53B12F-5F8B-4AD8-9A6C-7EB3109BF3E4}" type="sibTrans" cxnId="{77219620-AC7A-4E76-A565-DC2971C06271}">
      <dgm:prSet/>
      <dgm:spPr/>
      <dgm:t>
        <a:bodyPr/>
        <a:lstStyle/>
        <a:p>
          <a:endParaRPr lang="ru-RU"/>
        </a:p>
      </dgm:t>
    </dgm:pt>
    <dgm:pt modelId="{5326B19D-E346-443D-8AF9-4AE4D061A7B8}">
      <dgm:prSet phldrT="[Текст]" phldr="1" custT="1"/>
      <dgm:spPr/>
      <dgm:t>
        <a:bodyPr/>
        <a:lstStyle/>
        <a:p>
          <a:endParaRPr lang="ru-RU" sz="100" dirty="0"/>
        </a:p>
      </dgm:t>
    </dgm:pt>
    <dgm:pt modelId="{1266AB8D-D302-4C05-9C0A-0DAC3C9E6D90}" type="parTrans" cxnId="{37E48904-307E-40B7-B013-2A3A5780E906}">
      <dgm:prSet/>
      <dgm:spPr/>
      <dgm:t>
        <a:bodyPr/>
        <a:lstStyle/>
        <a:p>
          <a:endParaRPr lang="ru-RU"/>
        </a:p>
      </dgm:t>
    </dgm:pt>
    <dgm:pt modelId="{59DDBCB5-BF59-434B-BF2F-C31BFD4C6437}" type="sibTrans" cxnId="{37E48904-307E-40B7-B013-2A3A5780E906}">
      <dgm:prSet/>
      <dgm:spPr/>
      <dgm:t>
        <a:bodyPr/>
        <a:lstStyle/>
        <a:p>
          <a:endParaRPr lang="ru-RU"/>
        </a:p>
      </dgm:t>
    </dgm:pt>
    <dgm:pt modelId="{8E6551BE-B0E9-4A10-819F-31D2B6BE5C22}">
      <dgm:prSet custT="1"/>
      <dgm:spPr/>
      <dgm:t>
        <a:bodyPr/>
        <a:lstStyle/>
        <a:p>
          <a:pPr algn="just"/>
          <a:r>
            <a:rPr lang="ru-RU" sz="2200" b="1" dirty="0"/>
            <a:t>Если сумма доходов за предыдущий год не превысила 250 млн. рублей </a:t>
          </a:r>
          <a:endParaRPr lang="ru-RU" sz="2200" dirty="0"/>
        </a:p>
      </dgm:t>
    </dgm:pt>
    <dgm:pt modelId="{456A0CB6-B49F-44E0-B713-2E9A1FAF2924}" type="parTrans" cxnId="{C85C6BF3-D837-4498-8590-E774096C1BDE}">
      <dgm:prSet/>
      <dgm:spPr/>
      <dgm:t>
        <a:bodyPr/>
        <a:lstStyle/>
        <a:p>
          <a:endParaRPr lang="ru-RU"/>
        </a:p>
      </dgm:t>
    </dgm:pt>
    <dgm:pt modelId="{F5A0B7F9-B582-4C93-9FBC-3AA8D15ED819}" type="sibTrans" cxnId="{C85C6BF3-D837-4498-8590-E774096C1BDE}">
      <dgm:prSet/>
      <dgm:spPr/>
      <dgm:t>
        <a:bodyPr/>
        <a:lstStyle/>
        <a:p>
          <a:endParaRPr lang="ru-RU"/>
        </a:p>
      </dgm:t>
    </dgm:pt>
    <dgm:pt modelId="{9348087E-34C2-4D3E-8C20-9B2AE18B9E84}">
      <dgm:prSet custT="1"/>
      <dgm:spPr/>
      <dgm:t>
        <a:bodyPr/>
        <a:lstStyle/>
        <a:p>
          <a:r>
            <a:rPr lang="ru-RU" sz="22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ea typeface="+mn-ea"/>
              <a:cs typeface="+mn-cs"/>
            </a:rPr>
            <a:t>Если сумма доходов за предыдущий год не превысила 450 млн. рублей </a:t>
          </a:r>
          <a:endParaRPr lang="ru-RU" sz="2200" dirty="0"/>
        </a:p>
      </dgm:t>
    </dgm:pt>
    <dgm:pt modelId="{8128FB92-7ADD-473A-9915-CBCD2F30C40E}" type="parTrans" cxnId="{22821D17-8DDF-4E41-AFE8-68AF28581501}">
      <dgm:prSet/>
      <dgm:spPr/>
      <dgm:t>
        <a:bodyPr/>
        <a:lstStyle/>
        <a:p>
          <a:endParaRPr lang="ru-RU"/>
        </a:p>
      </dgm:t>
    </dgm:pt>
    <dgm:pt modelId="{0D9601DF-9D14-47E7-86BB-5026FD29A032}" type="sibTrans" cxnId="{22821D17-8DDF-4E41-AFE8-68AF28581501}">
      <dgm:prSet/>
      <dgm:spPr/>
      <dgm:t>
        <a:bodyPr/>
        <a:lstStyle/>
        <a:p>
          <a:endParaRPr lang="ru-RU"/>
        </a:p>
      </dgm:t>
    </dgm:pt>
    <dgm:pt modelId="{129ECD2A-6F6B-40D2-80F4-FFD49317CEA1}">
      <dgm:prSet custT="1"/>
      <dgm:spPr/>
      <dgm:t>
        <a:bodyPr/>
        <a:lstStyle/>
        <a:p>
          <a:r>
            <a:rPr lang="ru-RU" sz="22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n-lt"/>
              <a:ea typeface="+mn-ea"/>
              <a:cs typeface="+mn-cs"/>
            </a:rPr>
            <a:t>Если не выбраны или не подлежат применению пониженные ставки НДС 5% и 7%</a:t>
          </a:r>
          <a:endParaRPr lang="ru-RU" sz="2200" dirty="0"/>
        </a:p>
      </dgm:t>
    </dgm:pt>
    <dgm:pt modelId="{69AE8411-B80E-4A49-B865-5B5FCA531F7C}" type="parTrans" cxnId="{648E6555-48DD-4F02-B5EB-DBDC149824D0}">
      <dgm:prSet/>
      <dgm:spPr/>
      <dgm:t>
        <a:bodyPr/>
        <a:lstStyle/>
        <a:p>
          <a:endParaRPr lang="ru-RU"/>
        </a:p>
      </dgm:t>
    </dgm:pt>
    <dgm:pt modelId="{34F3FF3F-45FC-4F37-9318-912EF2C0A47D}" type="sibTrans" cxnId="{648E6555-48DD-4F02-B5EB-DBDC149824D0}">
      <dgm:prSet/>
      <dgm:spPr/>
      <dgm:t>
        <a:bodyPr/>
        <a:lstStyle/>
        <a:p>
          <a:endParaRPr lang="ru-RU"/>
        </a:p>
      </dgm:t>
    </dgm:pt>
    <dgm:pt modelId="{C9663663-2F31-45FD-8D68-85579DC851FD}" type="pres">
      <dgm:prSet presAssocID="{09A47E57-0603-4B35-B18D-204BF4E088F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C2B030-56F0-46AD-8077-0F2281DA4016}" type="pres">
      <dgm:prSet presAssocID="{BF5C4039-3EDE-42E2-ADE8-818CB6CBB61E}" presName="compNode" presStyleCnt="0"/>
      <dgm:spPr/>
    </dgm:pt>
    <dgm:pt modelId="{4898BF71-D58B-44F7-8126-ED75EFFC9940}" type="pres">
      <dgm:prSet presAssocID="{BF5C4039-3EDE-42E2-ADE8-818CB6CBB61E}" presName="childRect" presStyleLbl="bgAcc1" presStyleIdx="0" presStyleCnt="3" custScaleY="108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2B4AC-4C34-45B0-8799-B5A326C950A1}" type="pres">
      <dgm:prSet presAssocID="{BF5C4039-3EDE-42E2-ADE8-818CB6CBB61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6C031-4607-4F0C-A6DF-770107CCA62F}" type="pres">
      <dgm:prSet presAssocID="{BF5C4039-3EDE-42E2-ADE8-818CB6CBB61E}" presName="parentRect" presStyleLbl="alignNode1" presStyleIdx="0" presStyleCnt="3" custScaleY="303225"/>
      <dgm:spPr/>
      <dgm:t>
        <a:bodyPr/>
        <a:lstStyle/>
        <a:p>
          <a:endParaRPr lang="ru-RU"/>
        </a:p>
      </dgm:t>
    </dgm:pt>
    <dgm:pt modelId="{D288ADB6-0AE7-49CE-BAEA-1B7F0BEC7787}" type="pres">
      <dgm:prSet presAssocID="{BF5C4039-3EDE-42E2-ADE8-818CB6CBB61E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14DD43A2-A29C-49C1-B01F-F7ECA285521D}" type="pres">
      <dgm:prSet presAssocID="{D3B0F0F8-068A-400E-9E75-C6456461371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EEE9CD8-1B26-477F-8D94-C81690B9B7F3}" type="pres">
      <dgm:prSet presAssocID="{CB1F5480-596A-4485-B38E-1C743904AFA8}" presName="compNode" presStyleCnt="0"/>
      <dgm:spPr/>
    </dgm:pt>
    <dgm:pt modelId="{29109996-685C-4B63-9988-75836B693CFF}" type="pres">
      <dgm:prSet presAssocID="{CB1F5480-596A-4485-B38E-1C743904AFA8}" presName="childRect" presStyleLbl="bgAcc1" presStyleIdx="1" presStyleCnt="3" custScaleY="106389" custLinFactNeighborX="2189" custLinFactNeighborY="-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87E0B-E76D-43F6-8BB2-E3632DED9E70}" type="pres">
      <dgm:prSet presAssocID="{CB1F5480-596A-4485-B38E-1C743904AFA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0ED82-33DB-4602-B441-6E7E02D2C0F3}" type="pres">
      <dgm:prSet presAssocID="{CB1F5480-596A-4485-B38E-1C743904AFA8}" presName="parentRect" presStyleLbl="alignNode1" presStyleIdx="1" presStyleCnt="3" custScaleX="98989" custScaleY="321024" custLinFactNeighborX="1684" custLinFactNeighborY="13152"/>
      <dgm:spPr/>
      <dgm:t>
        <a:bodyPr/>
        <a:lstStyle/>
        <a:p>
          <a:endParaRPr lang="ru-RU"/>
        </a:p>
      </dgm:t>
    </dgm:pt>
    <dgm:pt modelId="{17B4B106-B387-46F1-BDC8-F3FEEE21E74D}" type="pres">
      <dgm:prSet presAssocID="{CB1F5480-596A-4485-B38E-1C743904AFA8}" presName="adorn" presStyleLbl="fgAccFollowNode1" presStyleIdx="1" presStyleCnt="3" custScaleX="113625" custScaleY="12261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ru-RU"/>
        </a:p>
      </dgm:t>
    </dgm:pt>
    <dgm:pt modelId="{714871CF-C8FB-4FC0-9D4C-998B7F172D8F}" type="pres">
      <dgm:prSet presAssocID="{1E53B12F-5F8B-4AD8-9A6C-7EB3109BF3E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1E15247-74ED-4032-9C97-96642DEB5DF3}" type="pres">
      <dgm:prSet presAssocID="{5326B19D-E346-443D-8AF9-4AE4D061A7B8}" presName="compNode" presStyleCnt="0"/>
      <dgm:spPr/>
    </dgm:pt>
    <dgm:pt modelId="{3A1787A9-710D-408D-BF47-34066CB2A5DC}" type="pres">
      <dgm:prSet presAssocID="{5326B19D-E346-443D-8AF9-4AE4D061A7B8}" presName="childRect" presStyleLbl="bgAcc1" presStyleIdx="2" presStyleCnt="3" custScaleY="120944" custLinFactNeighborX="190" custLinFactNeighborY="-5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A5F17-EE07-48D5-8089-3443716FB5B0}" type="pres">
      <dgm:prSet presAssocID="{5326B19D-E346-443D-8AF9-4AE4D061A7B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5F7A4-DBCC-4F2F-B01E-B71F181C7FF6}" type="pres">
      <dgm:prSet presAssocID="{5326B19D-E346-443D-8AF9-4AE4D061A7B8}" presName="parentRect" presStyleLbl="alignNode1" presStyleIdx="2" presStyleCnt="3" custScaleX="99704" custScaleY="240310"/>
      <dgm:spPr/>
      <dgm:t>
        <a:bodyPr/>
        <a:lstStyle/>
        <a:p>
          <a:endParaRPr lang="ru-RU"/>
        </a:p>
      </dgm:t>
    </dgm:pt>
    <dgm:pt modelId="{3FDCB535-D80C-4DBC-A419-004219EC45F5}" type="pres">
      <dgm:prSet presAssocID="{5326B19D-E346-443D-8AF9-4AE4D061A7B8}" presName="adorn" presStyleLbl="fgAccFollowNode1" presStyleIdx="2" presStyleCnt="3" custLinFactNeighborX="-25628" custLinFactNeighborY="-29092"/>
      <dgm:spPr>
        <a:blipFill>
          <a:blip xmlns:r="http://schemas.openxmlformats.org/officeDocument/2006/relationships" r:embed="rId3"/>
          <a:srcRect/>
          <a:stretch>
            <a:fillRect l="-10000" r="-10000"/>
          </a:stretch>
        </a:blipFill>
      </dgm:spPr>
    </dgm:pt>
  </dgm:ptLst>
  <dgm:cxnLst>
    <dgm:cxn modelId="{C85C6BF3-D837-4498-8590-E774096C1BDE}" srcId="{BF5C4039-3EDE-42E2-ADE8-818CB6CBB61E}" destId="{8E6551BE-B0E9-4A10-819F-31D2B6BE5C22}" srcOrd="0" destOrd="0" parTransId="{456A0CB6-B49F-44E0-B713-2E9A1FAF2924}" sibTransId="{F5A0B7F9-B582-4C93-9FBC-3AA8D15ED819}"/>
    <dgm:cxn modelId="{B7B6F211-A1E6-442A-A3FF-A944EDCB3FC2}" type="presOf" srcId="{5326B19D-E346-443D-8AF9-4AE4D061A7B8}" destId="{9E65F7A4-DBCC-4F2F-B01E-B71F181C7FF6}" srcOrd="1" destOrd="0" presId="urn:microsoft.com/office/officeart/2005/8/layout/bList2"/>
    <dgm:cxn modelId="{2BF64B71-843C-4216-B7C5-CB4C20622D1E}" type="presOf" srcId="{9348087E-34C2-4D3E-8C20-9B2AE18B9E84}" destId="{29109996-685C-4B63-9988-75836B693CFF}" srcOrd="0" destOrd="0" presId="urn:microsoft.com/office/officeart/2005/8/layout/bList2"/>
    <dgm:cxn modelId="{C935F34F-C5FA-4EA9-ABEA-FC19EE5BAC6A}" type="presOf" srcId="{1E53B12F-5F8B-4AD8-9A6C-7EB3109BF3E4}" destId="{714871CF-C8FB-4FC0-9D4C-998B7F172D8F}" srcOrd="0" destOrd="0" presId="urn:microsoft.com/office/officeart/2005/8/layout/bList2"/>
    <dgm:cxn modelId="{E23AEAC8-A865-457A-9449-F7F48C76289F}" type="presOf" srcId="{129ECD2A-6F6B-40D2-80F4-FFD49317CEA1}" destId="{3A1787A9-710D-408D-BF47-34066CB2A5DC}" srcOrd="0" destOrd="0" presId="urn:microsoft.com/office/officeart/2005/8/layout/bList2"/>
    <dgm:cxn modelId="{09022A48-E3E2-4AE0-8651-7339F871D1C8}" type="presOf" srcId="{5326B19D-E346-443D-8AF9-4AE4D061A7B8}" destId="{9CDA5F17-EE07-48D5-8089-3443716FB5B0}" srcOrd="0" destOrd="0" presId="urn:microsoft.com/office/officeart/2005/8/layout/bList2"/>
    <dgm:cxn modelId="{7B38DD08-85A8-4B65-9795-22A2F4563CFA}" type="presOf" srcId="{D3B0F0F8-068A-400E-9E75-C64564613716}" destId="{14DD43A2-A29C-49C1-B01F-F7ECA285521D}" srcOrd="0" destOrd="0" presId="urn:microsoft.com/office/officeart/2005/8/layout/bList2"/>
    <dgm:cxn modelId="{05E20EAC-835F-4BCA-A981-810A9B884059}" type="presOf" srcId="{8E6551BE-B0E9-4A10-819F-31D2B6BE5C22}" destId="{4898BF71-D58B-44F7-8126-ED75EFFC9940}" srcOrd="0" destOrd="0" presId="urn:microsoft.com/office/officeart/2005/8/layout/bList2"/>
    <dgm:cxn modelId="{6D6B7710-54C6-4B80-B822-DEF38E2348C8}" type="presOf" srcId="{BF5C4039-3EDE-42E2-ADE8-818CB6CBB61E}" destId="{8192B4AC-4C34-45B0-8799-B5A326C950A1}" srcOrd="0" destOrd="0" presId="urn:microsoft.com/office/officeart/2005/8/layout/bList2"/>
    <dgm:cxn modelId="{37E48904-307E-40B7-B013-2A3A5780E906}" srcId="{09A47E57-0603-4B35-B18D-204BF4E088F4}" destId="{5326B19D-E346-443D-8AF9-4AE4D061A7B8}" srcOrd="2" destOrd="0" parTransId="{1266AB8D-D302-4C05-9C0A-0DAC3C9E6D90}" sibTransId="{59DDBCB5-BF59-434B-BF2F-C31BFD4C6437}"/>
    <dgm:cxn modelId="{77219620-AC7A-4E76-A565-DC2971C06271}" srcId="{09A47E57-0603-4B35-B18D-204BF4E088F4}" destId="{CB1F5480-596A-4485-B38E-1C743904AFA8}" srcOrd="1" destOrd="0" parTransId="{51D63CE8-41EA-4F72-BFC9-6B08719520A4}" sibTransId="{1E53B12F-5F8B-4AD8-9A6C-7EB3109BF3E4}"/>
    <dgm:cxn modelId="{A3FFADE7-FA3B-4BF5-807E-BA46DECED5FC}" type="presOf" srcId="{CB1F5480-596A-4485-B38E-1C743904AFA8}" destId="{E3487E0B-E76D-43F6-8BB2-E3632DED9E70}" srcOrd="0" destOrd="0" presId="urn:microsoft.com/office/officeart/2005/8/layout/bList2"/>
    <dgm:cxn modelId="{B53EAA9B-CB42-4723-93E3-019423D4D83E}" type="presOf" srcId="{CB1F5480-596A-4485-B38E-1C743904AFA8}" destId="{AA00ED82-33DB-4602-B441-6E7E02D2C0F3}" srcOrd="1" destOrd="0" presId="urn:microsoft.com/office/officeart/2005/8/layout/bList2"/>
    <dgm:cxn modelId="{14B35AB0-F8DB-44AB-8BD5-0014CCB4542C}" type="presOf" srcId="{BF5C4039-3EDE-42E2-ADE8-818CB6CBB61E}" destId="{E6E6C031-4607-4F0C-A6DF-770107CCA62F}" srcOrd="1" destOrd="0" presId="urn:microsoft.com/office/officeart/2005/8/layout/bList2"/>
    <dgm:cxn modelId="{648E6555-48DD-4F02-B5EB-DBDC149824D0}" srcId="{5326B19D-E346-443D-8AF9-4AE4D061A7B8}" destId="{129ECD2A-6F6B-40D2-80F4-FFD49317CEA1}" srcOrd="0" destOrd="0" parTransId="{69AE8411-B80E-4A49-B865-5B5FCA531F7C}" sibTransId="{34F3FF3F-45FC-4F37-9318-912EF2C0A47D}"/>
    <dgm:cxn modelId="{22821D17-8DDF-4E41-AFE8-68AF28581501}" srcId="{CB1F5480-596A-4485-B38E-1C743904AFA8}" destId="{9348087E-34C2-4D3E-8C20-9B2AE18B9E84}" srcOrd="0" destOrd="0" parTransId="{8128FB92-7ADD-473A-9915-CBCD2F30C40E}" sibTransId="{0D9601DF-9D14-47E7-86BB-5026FD29A032}"/>
    <dgm:cxn modelId="{1F1197DE-7B09-474B-8F53-4FB640C63A37}" type="presOf" srcId="{09A47E57-0603-4B35-B18D-204BF4E088F4}" destId="{C9663663-2F31-45FD-8D68-85579DC851FD}" srcOrd="0" destOrd="0" presId="urn:microsoft.com/office/officeart/2005/8/layout/bList2"/>
    <dgm:cxn modelId="{697AD380-DB4E-47F2-92B1-9EB7867B908D}" srcId="{09A47E57-0603-4B35-B18D-204BF4E088F4}" destId="{BF5C4039-3EDE-42E2-ADE8-818CB6CBB61E}" srcOrd="0" destOrd="0" parTransId="{06194645-4A6F-4EF7-BED3-B58C379E3E05}" sibTransId="{D3B0F0F8-068A-400E-9E75-C64564613716}"/>
    <dgm:cxn modelId="{F582A9EA-4033-45C3-8A83-2BD2051E6AA2}" type="presParOf" srcId="{C9663663-2F31-45FD-8D68-85579DC851FD}" destId="{D3C2B030-56F0-46AD-8077-0F2281DA4016}" srcOrd="0" destOrd="0" presId="urn:microsoft.com/office/officeart/2005/8/layout/bList2"/>
    <dgm:cxn modelId="{0516F608-E810-4EBE-B902-74ED3B46214F}" type="presParOf" srcId="{D3C2B030-56F0-46AD-8077-0F2281DA4016}" destId="{4898BF71-D58B-44F7-8126-ED75EFFC9940}" srcOrd="0" destOrd="0" presId="urn:microsoft.com/office/officeart/2005/8/layout/bList2"/>
    <dgm:cxn modelId="{AA200B00-81D7-4568-ADEE-C0B82EEFCA9A}" type="presParOf" srcId="{D3C2B030-56F0-46AD-8077-0F2281DA4016}" destId="{8192B4AC-4C34-45B0-8799-B5A326C950A1}" srcOrd="1" destOrd="0" presId="urn:microsoft.com/office/officeart/2005/8/layout/bList2"/>
    <dgm:cxn modelId="{C99D7BDE-5DFC-4775-A570-94F193C7D166}" type="presParOf" srcId="{D3C2B030-56F0-46AD-8077-0F2281DA4016}" destId="{E6E6C031-4607-4F0C-A6DF-770107CCA62F}" srcOrd="2" destOrd="0" presId="urn:microsoft.com/office/officeart/2005/8/layout/bList2"/>
    <dgm:cxn modelId="{C89DD0EB-E166-4453-B22E-05B75A353423}" type="presParOf" srcId="{D3C2B030-56F0-46AD-8077-0F2281DA4016}" destId="{D288ADB6-0AE7-49CE-BAEA-1B7F0BEC7787}" srcOrd="3" destOrd="0" presId="urn:microsoft.com/office/officeart/2005/8/layout/bList2"/>
    <dgm:cxn modelId="{7A90E8E2-CA25-4DC3-86AF-27847BDD0835}" type="presParOf" srcId="{C9663663-2F31-45FD-8D68-85579DC851FD}" destId="{14DD43A2-A29C-49C1-B01F-F7ECA285521D}" srcOrd="1" destOrd="0" presId="urn:microsoft.com/office/officeart/2005/8/layout/bList2"/>
    <dgm:cxn modelId="{EA5CC8F8-4646-4BF8-BC4C-536165D5F9C6}" type="presParOf" srcId="{C9663663-2F31-45FD-8D68-85579DC851FD}" destId="{2EEE9CD8-1B26-477F-8D94-C81690B9B7F3}" srcOrd="2" destOrd="0" presId="urn:microsoft.com/office/officeart/2005/8/layout/bList2"/>
    <dgm:cxn modelId="{64A3640C-9C28-4C35-BDCF-296EE7AF3328}" type="presParOf" srcId="{2EEE9CD8-1B26-477F-8D94-C81690B9B7F3}" destId="{29109996-685C-4B63-9988-75836B693CFF}" srcOrd="0" destOrd="0" presId="urn:microsoft.com/office/officeart/2005/8/layout/bList2"/>
    <dgm:cxn modelId="{684ECE8F-C222-48DE-B19D-B181B1994414}" type="presParOf" srcId="{2EEE9CD8-1B26-477F-8D94-C81690B9B7F3}" destId="{E3487E0B-E76D-43F6-8BB2-E3632DED9E70}" srcOrd="1" destOrd="0" presId="urn:microsoft.com/office/officeart/2005/8/layout/bList2"/>
    <dgm:cxn modelId="{D4478829-D784-4205-BE5F-D979F9CA966C}" type="presParOf" srcId="{2EEE9CD8-1B26-477F-8D94-C81690B9B7F3}" destId="{AA00ED82-33DB-4602-B441-6E7E02D2C0F3}" srcOrd="2" destOrd="0" presId="urn:microsoft.com/office/officeart/2005/8/layout/bList2"/>
    <dgm:cxn modelId="{02D03447-6646-4966-9E08-7C753E5D9B6B}" type="presParOf" srcId="{2EEE9CD8-1B26-477F-8D94-C81690B9B7F3}" destId="{17B4B106-B387-46F1-BDC8-F3FEEE21E74D}" srcOrd="3" destOrd="0" presId="urn:microsoft.com/office/officeart/2005/8/layout/bList2"/>
    <dgm:cxn modelId="{CE4E3BF7-F941-4453-A8FE-EEB4B05F777A}" type="presParOf" srcId="{C9663663-2F31-45FD-8D68-85579DC851FD}" destId="{714871CF-C8FB-4FC0-9D4C-998B7F172D8F}" srcOrd="3" destOrd="0" presId="urn:microsoft.com/office/officeart/2005/8/layout/bList2"/>
    <dgm:cxn modelId="{140F026A-C8D9-4AB4-A263-42587BACB4BA}" type="presParOf" srcId="{C9663663-2F31-45FD-8D68-85579DC851FD}" destId="{41E15247-74ED-4032-9C97-96642DEB5DF3}" srcOrd="4" destOrd="0" presId="urn:microsoft.com/office/officeart/2005/8/layout/bList2"/>
    <dgm:cxn modelId="{CC3EA17C-EC5C-45B3-B996-BEEDCD4B1DD3}" type="presParOf" srcId="{41E15247-74ED-4032-9C97-96642DEB5DF3}" destId="{3A1787A9-710D-408D-BF47-34066CB2A5DC}" srcOrd="0" destOrd="0" presId="urn:microsoft.com/office/officeart/2005/8/layout/bList2"/>
    <dgm:cxn modelId="{58960CA5-AC9A-4065-9947-01CFCBC7B382}" type="presParOf" srcId="{41E15247-74ED-4032-9C97-96642DEB5DF3}" destId="{9CDA5F17-EE07-48D5-8089-3443716FB5B0}" srcOrd="1" destOrd="0" presId="urn:microsoft.com/office/officeart/2005/8/layout/bList2"/>
    <dgm:cxn modelId="{7B6A39C5-4B49-4849-935C-1D2F5EE42D9A}" type="presParOf" srcId="{41E15247-74ED-4032-9C97-96642DEB5DF3}" destId="{9E65F7A4-DBCC-4F2F-B01E-B71F181C7FF6}" srcOrd="2" destOrd="0" presId="urn:microsoft.com/office/officeart/2005/8/layout/bList2"/>
    <dgm:cxn modelId="{9C2815CB-3269-494D-BC88-3F1E0C4CD496}" type="presParOf" srcId="{41E15247-74ED-4032-9C97-96642DEB5DF3}" destId="{3FDCB535-D80C-4DBC-A419-004219EC45F5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A6AE50-33F1-4560-8357-365CCF3E8CB8}" type="doc">
      <dgm:prSet loTypeId="urn:microsoft.com/office/officeart/2005/8/layout/bProcess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CEEBC4-9414-48FA-B6D7-1E18A9165B54}">
      <dgm:prSet phldrT="[Текст]" custT="1"/>
      <dgm:spPr/>
      <dgm:t>
        <a:bodyPr/>
        <a:lstStyle/>
        <a:p>
          <a:r>
            <a:rPr lang="ru-RU" sz="1800" b="1"/>
            <a:t>Специальные ставки применяются в течение 12  последовательных кварталов</a:t>
          </a:r>
          <a:endParaRPr lang="ru-RU" sz="1800" dirty="0"/>
        </a:p>
      </dgm:t>
    </dgm:pt>
    <dgm:pt modelId="{D0FD174F-E604-4319-8E00-3AE7303725A7}" type="parTrans" cxnId="{9E1B1574-1FF5-4B62-B2C3-AD68C3B9307D}">
      <dgm:prSet/>
      <dgm:spPr/>
      <dgm:t>
        <a:bodyPr/>
        <a:lstStyle/>
        <a:p>
          <a:endParaRPr lang="ru-RU"/>
        </a:p>
      </dgm:t>
    </dgm:pt>
    <dgm:pt modelId="{CB47970A-ED44-4AC3-A32D-C49594D9DD7B}" type="sibTrans" cxnId="{9E1B1574-1FF5-4B62-B2C3-AD68C3B9307D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31CD7D4-F029-4D41-A4E2-84C315BEC81D}">
      <dgm:prSet phldrT="[Текст]" custT="1"/>
      <dgm:spPr/>
      <dgm:t>
        <a:bodyPr/>
        <a:lstStyle/>
        <a:p>
          <a:r>
            <a:rPr lang="ru-RU" sz="1800" b="1" dirty="0"/>
            <a:t>Не применяются ставки при ввозе товаров на территорию РФ </a:t>
          </a:r>
        </a:p>
      </dgm:t>
    </dgm:pt>
    <dgm:pt modelId="{6A4E2687-645E-4903-BE9B-B53C08DE94FC}" type="parTrans" cxnId="{137AB0C0-A8A5-4487-8114-1DED59F35837}">
      <dgm:prSet/>
      <dgm:spPr/>
      <dgm:t>
        <a:bodyPr/>
        <a:lstStyle/>
        <a:p>
          <a:endParaRPr lang="ru-RU"/>
        </a:p>
      </dgm:t>
    </dgm:pt>
    <dgm:pt modelId="{E5C258E9-C674-432A-893B-F44A3A8DDE27}" type="sibTrans" cxnId="{137AB0C0-A8A5-4487-8114-1DED59F35837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39A89A2C-24E7-4816-BEA4-1ECBD37EF972}">
      <dgm:prSet phldrT="[Текст]" custT="1"/>
      <dgm:spPr/>
      <dgm:t>
        <a:bodyPr/>
        <a:lstStyle/>
        <a:p>
          <a:r>
            <a:rPr lang="ru-RU" sz="1800" b="1" dirty="0"/>
            <a:t>Ставка 0%  применяется только по отдельным операциям, указанным в </a:t>
          </a:r>
        </a:p>
        <a:p>
          <a:r>
            <a:rPr lang="ru-RU" sz="1800" b="1" dirty="0"/>
            <a:t>пп.1-1.2, 2.1-3.1, 7, 11 п. 1 ст.164 НК РФ</a:t>
          </a:r>
          <a:endParaRPr lang="ru-RU" sz="1800" dirty="0"/>
        </a:p>
      </dgm:t>
    </dgm:pt>
    <dgm:pt modelId="{F31B4995-43CC-427E-8113-FF6F6D5CFCAD}" type="parTrans" cxnId="{9CE0D4B8-927E-4E10-A536-57DD99E3A94B}">
      <dgm:prSet/>
      <dgm:spPr/>
      <dgm:t>
        <a:bodyPr/>
        <a:lstStyle/>
        <a:p>
          <a:endParaRPr lang="ru-RU"/>
        </a:p>
      </dgm:t>
    </dgm:pt>
    <dgm:pt modelId="{C7B51644-459F-4A72-8605-DF7D14BD47C7}" type="sibTrans" cxnId="{9CE0D4B8-927E-4E10-A536-57DD99E3A94B}">
      <dgm:prSet/>
      <dgm:spPr/>
      <dgm:t>
        <a:bodyPr/>
        <a:lstStyle/>
        <a:p>
          <a:endParaRPr lang="ru-RU"/>
        </a:p>
      </dgm:t>
    </dgm:pt>
    <dgm:pt modelId="{B64BF453-587C-40C0-A99F-D7EE3D2E4F57}">
      <dgm:prSet custT="1"/>
      <dgm:spPr/>
      <dgm:t>
        <a:bodyPr/>
        <a:lstStyle/>
        <a:p>
          <a:r>
            <a:rPr lang="ru-RU" sz="1800" b="1" dirty="0"/>
            <a:t>При получении аванса применяются расчетные ставки 5</a:t>
          </a:r>
          <a:r>
            <a:rPr lang="en-US" sz="1800" b="1" dirty="0"/>
            <a:t>/105 </a:t>
          </a:r>
          <a:r>
            <a:rPr lang="ru-RU" sz="1800" b="1" dirty="0"/>
            <a:t>и</a:t>
          </a:r>
          <a:r>
            <a:rPr lang="en-US" sz="1800" b="1" dirty="0"/>
            <a:t> 7/107</a:t>
          </a:r>
          <a:endParaRPr lang="ru-RU" sz="1800" dirty="0"/>
        </a:p>
      </dgm:t>
    </dgm:pt>
    <dgm:pt modelId="{C1931797-4527-4299-B113-850672F45BFD}" type="parTrans" cxnId="{DBA6A4A4-214F-4628-8C97-0FFD14E4180D}">
      <dgm:prSet/>
      <dgm:spPr/>
      <dgm:t>
        <a:bodyPr/>
        <a:lstStyle/>
        <a:p>
          <a:endParaRPr lang="ru-RU"/>
        </a:p>
      </dgm:t>
    </dgm:pt>
    <dgm:pt modelId="{29BC85C7-608A-4D96-9508-268F331C9BBC}" type="sibTrans" cxnId="{DBA6A4A4-214F-4628-8C97-0FFD14E4180D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0A7CD8D-9F37-4612-992F-12DC882CE4FE}">
      <dgm:prSet custT="1"/>
      <dgm:spPr/>
      <dgm:t>
        <a:bodyPr/>
        <a:lstStyle/>
        <a:p>
          <a:r>
            <a:rPr lang="ru-RU" sz="1800" b="1" dirty="0"/>
            <a:t>Не применяются при исчислении НДС налогоплательщиком УСН в качестве налогового агента </a:t>
          </a:r>
          <a:endParaRPr lang="ru-RU" sz="1800" dirty="0"/>
        </a:p>
      </dgm:t>
    </dgm:pt>
    <dgm:pt modelId="{5DAE5849-DB00-4CE8-9A79-25AA19C85A1C}" type="parTrans" cxnId="{6A407D95-154F-4C9B-AE85-CAE750838E19}">
      <dgm:prSet/>
      <dgm:spPr/>
      <dgm:t>
        <a:bodyPr/>
        <a:lstStyle/>
        <a:p>
          <a:endParaRPr lang="ru-RU"/>
        </a:p>
      </dgm:t>
    </dgm:pt>
    <dgm:pt modelId="{9B752700-085E-4116-93B6-37A3438EB992}" type="sibTrans" cxnId="{6A407D95-154F-4C9B-AE85-CAE750838E19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47112FC8-3BAF-4EF6-A4BE-3A7ED391E71D}" type="pres">
      <dgm:prSet presAssocID="{A6A6AE50-33F1-4560-8357-365CCF3E8CB8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DEACB71-DA59-425F-A9C8-3A86F3594892}" type="pres">
      <dgm:prSet presAssocID="{02CEEBC4-9414-48FA-B6D7-1E18A9165B54}" presName="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266CDD-4F7A-4A71-8F3F-6627F184A4CA}" type="pres">
      <dgm:prSet presAssocID="{CB47970A-ED44-4AC3-A32D-C49594D9DD7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715D696-F74A-4C39-B425-96785E06C9B5}" type="pres">
      <dgm:prSet presAssocID="{B64BF453-587C-40C0-A99F-D7EE3D2E4F57}" presName="middleNode" presStyleCnt="0"/>
      <dgm:spPr/>
    </dgm:pt>
    <dgm:pt modelId="{A95F5BA0-6360-465A-A283-CC44841DC596}" type="pres">
      <dgm:prSet presAssocID="{B64BF453-587C-40C0-A99F-D7EE3D2E4F57}" presName="padding" presStyleLbl="node1" presStyleIdx="0" presStyleCnt="5"/>
      <dgm:spPr/>
    </dgm:pt>
    <dgm:pt modelId="{0E0D2F0F-10B5-4098-B0B2-978D7C3E6B91}" type="pres">
      <dgm:prSet presAssocID="{B64BF453-587C-40C0-A99F-D7EE3D2E4F57}" presName="shape" presStyleLbl="node1" presStyleIdx="1" presStyleCnt="5" custScaleX="159783" custScaleY="163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666AC-60ED-4B01-A600-531CFEED0C46}" type="pres">
      <dgm:prSet presAssocID="{29BC85C7-608A-4D96-9508-268F331C9BB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B402E52-668D-4400-B476-4B4C35EFCAEA}" type="pres">
      <dgm:prSet presAssocID="{E0A7CD8D-9F37-4612-992F-12DC882CE4FE}" presName="middleNode" presStyleCnt="0"/>
      <dgm:spPr/>
    </dgm:pt>
    <dgm:pt modelId="{38B6CC1F-58D9-4C4B-BF82-4A33FF87D894}" type="pres">
      <dgm:prSet presAssocID="{E0A7CD8D-9F37-4612-992F-12DC882CE4FE}" presName="padding" presStyleLbl="node1" presStyleIdx="1" presStyleCnt="5"/>
      <dgm:spPr/>
    </dgm:pt>
    <dgm:pt modelId="{30A3D0C5-FA3B-4D56-BA32-29B80BB17D86}" type="pres">
      <dgm:prSet presAssocID="{E0A7CD8D-9F37-4612-992F-12DC882CE4FE}" presName="shape" presStyleLbl="node1" presStyleIdx="2" presStyleCnt="5" custScaleX="165342" custScaleY="166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0ADED-D0AF-4A7D-842A-ACADC367F55F}" type="pres">
      <dgm:prSet presAssocID="{9B752700-085E-4116-93B6-37A3438EB992}" presName="sibTrans" presStyleLbl="sibTrans2D1" presStyleIdx="2" presStyleCnt="4"/>
      <dgm:spPr/>
      <dgm:t>
        <a:bodyPr/>
        <a:lstStyle/>
        <a:p>
          <a:endParaRPr lang="ru-RU"/>
        </a:p>
      </dgm:t>
    </dgm:pt>
    <dgm:pt modelId="{C13C8E7E-0981-4D04-9B96-A97B36E017FC}" type="pres">
      <dgm:prSet presAssocID="{E31CD7D4-F029-4D41-A4E2-84C315BEC81D}" presName="middleNode" presStyleCnt="0"/>
      <dgm:spPr/>
    </dgm:pt>
    <dgm:pt modelId="{4B86C4D2-75E1-4B69-97EE-AE32FB97FC34}" type="pres">
      <dgm:prSet presAssocID="{E31CD7D4-F029-4D41-A4E2-84C315BEC81D}" presName="padding" presStyleLbl="node1" presStyleIdx="2" presStyleCnt="5"/>
      <dgm:spPr/>
    </dgm:pt>
    <dgm:pt modelId="{0DB501EE-1764-4651-B8B9-F5CC4029E00B}" type="pres">
      <dgm:prSet presAssocID="{E31CD7D4-F029-4D41-A4E2-84C315BEC81D}" presName="shape" presStyleLbl="node1" presStyleIdx="3" presStyleCnt="5" custScaleX="151897" custScaleY="145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40CB1B-0FB0-496E-BE87-A406F253B2E4}" type="pres">
      <dgm:prSet presAssocID="{E5C258E9-C674-432A-893B-F44A3A8DDE27}" presName="sibTrans" presStyleLbl="sibTrans2D1" presStyleIdx="3" presStyleCnt="4"/>
      <dgm:spPr/>
      <dgm:t>
        <a:bodyPr/>
        <a:lstStyle/>
        <a:p>
          <a:endParaRPr lang="ru-RU"/>
        </a:p>
      </dgm:t>
    </dgm:pt>
    <dgm:pt modelId="{793B467C-CAF1-4611-8A85-9A353CFB57FB}" type="pres">
      <dgm:prSet presAssocID="{39A89A2C-24E7-4816-BEA4-1ECBD37EF972}" presName="lastNode" presStyleLbl="node1" presStyleIdx="4" presStyleCnt="5" custScaleX="108435" custScaleY="103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6353E2-B30E-4575-9A81-3C1ADC68F856}" type="presOf" srcId="{9B752700-085E-4116-93B6-37A3438EB992}" destId="{86A0ADED-D0AF-4A7D-842A-ACADC367F55F}" srcOrd="0" destOrd="0" presId="urn:microsoft.com/office/officeart/2005/8/layout/bProcess2"/>
    <dgm:cxn modelId="{6583D69D-51EE-489F-8E84-0F9B8E99CECD}" type="presOf" srcId="{02CEEBC4-9414-48FA-B6D7-1E18A9165B54}" destId="{4DEACB71-DA59-425F-A9C8-3A86F3594892}" srcOrd="0" destOrd="0" presId="urn:microsoft.com/office/officeart/2005/8/layout/bProcess2"/>
    <dgm:cxn modelId="{137AB0C0-A8A5-4487-8114-1DED59F35837}" srcId="{A6A6AE50-33F1-4560-8357-365CCF3E8CB8}" destId="{E31CD7D4-F029-4D41-A4E2-84C315BEC81D}" srcOrd="3" destOrd="0" parTransId="{6A4E2687-645E-4903-BE9B-B53C08DE94FC}" sibTransId="{E5C258E9-C674-432A-893B-F44A3A8DDE27}"/>
    <dgm:cxn modelId="{9CE0D4B8-927E-4E10-A536-57DD99E3A94B}" srcId="{A6A6AE50-33F1-4560-8357-365CCF3E8CB8}" destId="{39A89A2C-24E7-4816-BEA4-1ECBD37EF972}" srcOrd="4" destOrd="0" parTransId="{F31B4995-43CC-427E-8113-FF6F6D5CFCAD}" sibTransId="{C7B51644-459F-4A72-8605-DF7D14BD47C7}"/>
    <dgm:cxn modelId="{33FEA5CF-47B0-4EFD-A2A2-9D852611A3E5}" type="presOf" srcId="{E0A7CD8D-9F37-4612-992F-12DC882CE4FE}" destId="{30A3D0C5-FA3B-4D56-BA32-29B80BB17D86}" srcOrd="0" destOrd="0" presId="urn:microsoft.com/office/officeart/2005/8/layout/bProcess2"/>
    <dgm:cxn modelId="{E2D565E4-8AA5-4321-BF61-5A241DF1D3A2}" type="presOf" srcId="{29BC85C7-608A-4D96-9508-268F331C9BBC}" destId="{EAD666AC-60ED-4B01-A600-531CFEED0C46}" srcOrd="0" destOrd="0" presId="urn:microsoft.com/office/officeart/2005/8/layout/bProcess2"/>
    <dgm:cxn modelId="{0ADFA508-C772-45A7-98CC-E3AB299E8B80}" type="presOf" srcId="{CB47970A-ED44-4AC3-A32D-C49594D9DD7B}" destId="{0D266CDD-4F7A-4A71-8F3F-6627F184A4CA}" srcOrd="0" destOrd="0" presId="urn:microsoft.com/office/officeart/2005/8/layout/bProcess2"/>
    <dgm:cxn modelId="{0D54935F-2309-434C-A2CF-66950FABBAA7}" type="presOf" srcId="{E31CD7D4-F029-4D41-A4E2-84C315BEC81D}" destId="{0DB501EE-1764-4651-B8B9-F5CC4029E00B}" srcOrd="0" destOrd="0" presId="urn:microsoft.com/office/officeart/2005/8/layout/bProcess2"/>
    <dgm:cxn modelId="{C1EF362A-5022-43D0-A305-49AC498DD316}" type="presOf" srcId="{E5C258E9-C674-432A-893B-F44A3A8DDE27}" destId="{8440CB1B-0FB0-496E-BE87-A406F253B2E4}" srcOrd="0" destOrd="0" presId="urn:microsoft.com/office/officeart/2005/8/layout/bProcess2"/>
    <dgm:cxn modelId="{467A40EA-A207-4F0A-828D-836992D3549D}" type="presOf" srcId="{A6A6AE50-33F1-4560-8357-365CCF3E8CB8}" destId="{47112FC8-3BAF-4EF6-A4BE-3A7ED391E71D}" srcOrd="0" destOrd="0" presId="urn:microsoft.com/office/officeart/2005/8/layout/bProcess2"/>
    <dgm:cxn modelId="{9E1B1574-1FF5-4B62-B2C3-AD68C3B9307D}" srcId="{A6A6AE50-33F1-4560-8357-365CCF3E8CB8}" destId="{02CEEBC4-9414-48FA-B6D7-1E18A9165B54}" srcOrd="0" destOrd="0" parTransId="{D0FD174F-E604-4319-8E00-3AE7303725A7}" sibTransId="{CB47970A-ED44-4AC3-A32D-C49594D9DD7B}"/>
    <dgm:cxn modelId="{DF702649-2131-4471-983B-5C434378149E}" type="presOf" srcId="{39A89A2C-24E7-4816-BEA4-1ECBD37EF972}" destId="{793B467C-CAF1-4611-8A85-9A353CFB57FB}" srcOrd="0" destOrd="0" presId="urn:microsoft.com/office/officeart/2005/8/layout/bProcess2"/>
    <dgm:cxn modelId="{92D04F3A-3FA5-4E31-8D01-00B11813CD97}" type="presOf" srcId="{B64BF453-587C-40C0-A99F-D7EE3D2E4F57}" destId="{0E0D2F0F-10B5-4098-B0B2-978D7C3E6B91}" srcOrd="0" destOrd="0" presId="urn:microsoft.com/office/officeart/2005/8/layout/bProcess2"/>
    <dgm:cxn modelId="{DBA6A4A4-214F-4628-8C97-0FFD14E4180D}" srcId="{A6A6AE50-33F1-4560-8357-365CCF3E8CB8}" destId="{B64BF453-587C-40C0-A99F-D7EE3D2E4F57}" srcOrd="1" destOrd="0" parTransId="{C1931797-4527-4299-B113-850672F45BFD}" sibTransId="{29BC85C7-608A-4D96-9508-268F331C9BBC}"/>
    <dgm:cxn modelId="{6A407D95-154F-4C9B-AE85-CAE750838E19}" srcId="{A6A6AE50-33F1-4560-8357-365CCF3E8CB8}" destId="{E0A7CD8D-9F37-4612-992F-12DC882CE4FE}" srcOrd="2" destOrd="0" parTransId="{5DAE5849-DB00-4CE8-9A79-25AA19C85A1C}" sibTransId="{9B752700-085E-4116-93B6-37A3438EB992}"/>
    <dgm:cxn modelId="{155AB1C3-AB9F-481B-9137-91DC48B7998E}" type="presParOf" srcId="{47112FC8-3BAF-4EF6-A4BE-3A7ED391E71D}" destId="{4DEACB71-DA59-425F-A9C8-3A86F3594892}" srcOrd="0" destOrd="0" presId="urn:microsoft.com/office/officeart/2005/8/layout/bProcess2"/>
    <dgm:cxn modelId="{66E77B83-1773-4F34-99F9-618EE589A515}" type="presParOf" srcId="{47112FC8-3BAF-4EF6-A4BE-3A7ED391E71D}" destId="{0D266CDD-4F7A-4A71-8F3F-6627F184A4CA}" srcOrd="1" destOrd="0" presId="urn:microsoft.com/office/officeart/2005/8/layout/bProcess2"/>
    <dgm:cxn modelId="{30FEC132-2DF3-4E1E-AB8D-F4A9F5BF2041}" type="presParOf" srcId="{47112FC8-3BAF-4EF6-A4BE-3A7ED391E71D}" destId="{5715D696-F74A-4C39-B425-96785E06C9B5}" srcOrd="2" destOrd="0" presId="urn:microsoft.com/office/officeart/2005/8/layout/bProcess2"/>
    <dgm:cxn modelId="{D6A0A466-832D-4910-82D5-1D16A4C97B96}" type="presParOf" srcId="{5715D696-F74A-4C39-B425-96785E06C9B5}" destId="{A95F5BA0-6360-465A-A283-CC44841DC596}" srcOrd="0" destOrd="0" presId="urn:microsoft.com/office/officeart/2005/8/layout/bProcess2"/>
    <dgm:cxn modelId="{59E3822C-B172-464F-8FD5-9805E0060F09}" type="presParOf" srcId="{5715D696-F74A-4C39-B425-96785E06C9B5}" destId="{0E0D2F0F-10B5-4098-B0B2-978D7C3E6B91}" srcOrd="1" destOrd="0" presId="urn:microsoft.com/office/officeart/2005/8/layout/bProcess2"/>
    <dgm:cxn modelId="{48FACCCB-EB87-4A03-8A61-7746F0F8B5BE}" type="presParOf" srcId="{47112FC8-3BAF-4EF6-A4BE-3A7ED391E71D}" destId="{EAD666AC-60ED-4B01-A600-531CFEED0C46}" srcOrd="3" destOrd="0" presId="urn:microsoft.com/office/officeart/2005/8/layout/bProcess2"/>
    <dgm:cxn modelId="{51C1DA5B-B341-4350-A121-A8C259023EC6}" type="presParOf" srcId="{47112FC8-3BAF-4EF6-A4BE-3A7ED391E71D}" destId="{AB402E52-668D-4400-B476-4B4C35EFCAEA}" srcOrd="4" destOrd="0" presId="urn:microsoft.com/office/officeart/2005/8/layout/bProcess2"/>
    <dgm:cxn modelId="{60563CEC-1885-4242-A3A8-C9168D023316}" type="presParOf" srcId="{AB402E52-668D-4400-B476-4B4C35EFCAEA}" destId="{38B6CC1F-58D9-4C4B-BF82-4A33FF87D894}" srcOrd="0" destOrd="0" presId="urn:microsoft.com/office/officeart/2005/8/layout/bProcess2"/>
    <dgm:cxn modelId="{ACA5BAAC-C478-42C3-8590-3E257D6E82E1}" type="presParOf" srcId="{AB402E52-668D-4400-B476-4B4C35EFCAEA}" destId="{30A3D0C5-FA3B-4D56-BA32-29B80BB17D86}" srcOrd="1" destOrd="0" presId="urn:microsoft.com/office/officeart/2005/8/layout/bProcess2"/>
    <dgm:cxn modelId="{8A47B607-48B4-4266-918E-D6E38F23DCF2}" type="presParOf" srcId="{47112FC8-3BAF-4EF6-A4BE-3A7ED391E71D}" destId="{86A0ADED-D0AF-4A7D-842A-ACADC367F55F}" srcOrd="5" destOrd="0" presId="urn:microsoft.com/office/officeart/2005/8/layout/bProcess2"/>
    <dgm:cxn modelId="{0293CB96-9F1F-4A0E-8618-F3567A445511}" type="presParOf" srcId="{47112FC8-3BAF-4EF6-A4BE-3A7ED391E71D}" destId="{C13C8E7E-0981-4D04-9B96-A97B36E017FC}" srcOrd="6" destOrd="0" presId="urn:microsoft.com/office/officeart/2005/8/layout/bProcess2"/>
    <dgm:cxn modelId="{DF41D5C5-946F-43AE-9229-FECE588ABD88}" type="presParOf" srcId="{C13C8E7E-0981-4D04-9B96-A97B36E017FC}" destId="{4B86C4D2-75E1-4B69-97EE-AE32FB97FC34}" srcOrd="0" destOrd="0" presId="urn:microsoft.com/office/officeart/2005/8/layout/bProcess2"/>
    <dgm:cxn modelId="{617B1056-3C78-40D6-B87B-B430F27D5B29}" type="presParOf" srcId="{C13C8E7E-0981-4D04-9B96-A97B36E017FC}" destId="{0DB501EE-1764-4651-B8B9-F5CC4029E00B}" srcOrd="1" destOrd="0" presId="urn:microsoft.com/office/officeart/2005/8/layout/bProcess2"/>
    <dgm:cxn modelId="{23CF38B7-DA28-48FC-91A4-9BCBC7FD507C}" type="presParOf" srcId="{47112FC8-3BAF-4EF6-A4BE-3A7ED391E71D}" destId="{8440CB1B-0FB0-496E-BE87-A406F253B2E4}" srcOrd="7" destOrd="0" presId="urn:microsoft.com/office/officeart/2005/8/layout/bProcess2"/>
    <dgm:cxn modelId="{8D7A4D01-6292-4902-A563-85C709C1AA0A}" type="presParOf" srcId="{47112FC8-3BAF-4EF6-A4BE-3A7ED391E71D}" destId="{793B467C-CAF1-4611-8A85-9A353CFB57FB}" srcOrd="8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41458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409" y="0"/>
            <a:ext cx="4302231" cy="341458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defRPr sz="1100"/>
            </a:lvl1pPr>
          </a:lstStyle>
          <a:p>
            <a:fld id="{02DD3B03-5190-4D55-9B57-D291704BEE7F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71382"/>
            <a:ext cx="7942580" cy="2676584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2231" cy="341457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409" y="6456219"/>
            <a:ext cx="4302231" cy="341457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defRPr sz="1100"/>
            </a:lvl1pPr>
          </a:lstStyle>
          <a:p>
            <a:fld id="{F1898527-3BCF-4940-A607-4C9F3E5AA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50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63880" y="252984"/>
            <a:ext cx="2084832" cy="664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4404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4404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903464" y="0"/>
            <a:ext cx="4288790" cy="6858000"/>
          </a:xfrm>
          <a:custGeom>
            <a:avLst/>
            <a:gdLst/>
            <a:ahLst/>
            <a:cxnLst/>
            <a:rect l="l" t="t" r="r" b="b"/>
            <a:pathLst>
              <a:path w="4288790" h="6858000">
                <a:moveTo>
                  <a:pt x="4288535" y="0"/>
                </a:moveTo>
                <a:lnTo>
                  <a:pt x="3711318" y="0"/>
                </a:lnTo>
                <a:lnTo>
                  <a:pt x="0" y="3401822"/>
                </a:lnTo>
                <a:lnTo>
                  <a:pt x="3719223" y="6857996"/>
                </a:lnTo>
                <a:lnTo>
                  <a:pt x="4288535" y="6857996"/>
                </a:lnTo>
                <a:lnTo>
                  <a:pt x="4288535" y="0"/>
                </a:lnTo>
                <a:close/>
              </a:path>
            </a:pathLst>
          </a:custGeom>
          <a:solidFill>
            <a:srgbClr val="D7DBE3">
              <a:alpha val="3411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444483" y="2794"/>
            <a:ext cx="3747770" cy="6855459"/>
          </a:xfrm>
          <a:custGeom>
            <a:avLst/>
            <a:gdLst/>
            <a:ahLst/>
            <a:cxnLst/>
            <a:rect l="l" t="t" r="r" b="b"/>
            <a:pathLst>
              <a:path w="3747770" h="6855459">
                <a:moveTo>
                  <a:pt x="3747516" y="0"/>
                </a:moveTo>
                <a:lnTo>
                  <a:pt x="0" y="3435984"/>
                </a:lnTo>
                <a:lnTo>
                  <a:pt x="3678422" y="6855203"/>
                </a:lnTo>
                <a:lnTo>
                  <a:pt x="3747516" y="6855203"/>
                </a:lnTo>
                <a:lnTo>
                  <a:pt x="3747516" y="0"/>
                </a:lnTo>
                <a:close/>
              </a:path>
            </a:pathLst>
          </a:custGeom>
          <a:solidFill>
            <a:srgbClr val="AFB6C7">
              <a:alpha val="1607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964168" y="450848"/>
            <a:ext cx="3228340" cy="5956300"/>
          </a:xfrm>
          <a:custGeom>
            <a:avLst/>
            <a:gdLst/>
            <a:ahLst/>
            <a:cxnLst/>
            <a:rect l="l" t="t" r="r" b="b"/>
            <a:pathLst>
              <a:path w="3228340" h="5956300">
                <a:moveTo>
                  <a:pt x="3227831" y="0"/>
                </a:moveTo>
                <a:lnTo>
                  <a:pt x="0" y="2957704"/>
                </a:lnTo>
                <a:lnTo>
                  <a:pt x="3227831" y="5956263"/>
                </a:lnTo>
                <a:lnTo>
                  <a:pt x="3227831" y="0"/>
                </a:lnTo>
                <a:close/>
              </a:path>
            </a:pathLst>
          </a:custGeom>
          <a:solidFill>
            <a:srgbClr val="8892AC">
              <a:alpha val="1215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529571" y="969780"/>
            <a:ext cx="2662555" cy="4918710"/>
          </a:xfrm>
          <a:custGeom>
            <a:avLst/>
            <a:gdLst/>
            <a:ahLst/>
            <a:cxnLst/>
            <a:rect l="l" t="t" r="r" b="b"/>
            <a:pathLst>
              <a:path w="2662554" h="4918710">
                <a:moveTo>
                  <a:pt x="2662427" y="0"/>
                </a:moveTo>
                <a:lnTo>
                  <a:pt x="0" y="2442328"/>
                </a:lnTo>
                <a:lnTo>
                  <a:pt x="2662427" y="4918285"/>
                </a:lnTo>
                <a:lnTo>
                  <a:pt x="2662427" y="0"/>
                </a:lnTo>
                <a:close/>
              </a:path>
            </a:pathLst>
          </a:custGeom>
          <a:solidFill>
            <a:srgbClr val="001F5F">
              <a:alpha val="784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0061447" y="1584772"/>
            <a:ext cx="2131060" cy="3688715"/>
          </a:xfrm>
          <a:custGeom>
            <a:avLst/>
            <a:gdLst/>
            <a:ahLst/>
            <a:cxnLst/>
            <a:rect l="l" t="t" r="r" b="b"/>
            <a:pathLst>
              <a:path w="2131059" h="3688715">
                <a:moveTo>
                  <a:pt x="2130551" y="0"/>
                </a:moveTo>
                <a:lnTo>
                  <a:pt x="0" y="1831527"/>
                </a:lnTo>
                <a:lnTo>
                  <a:pt x="2130551" y="3688309"/>
                </a:lnTo>
                <a:lnTo>
                  <a:pt x="2130551" y="0"/>
                </a:lnTo>
                <a:close/>
              </a:path>
            </a:pathLst>
          </a:custGeom>
          <a:solidFill>
            <a:srgbClr val="001F5F">
              <a:alpha val="1215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674095" y="2115337"/>
            <a:ext cx="1518285" cy="2627630"/>
          </a:xfrm>
          <a:custGeom>
            <a:avLst/>
            <a:gdLst/>
            <a:ahLst/>
            <a:cxnLst/>
            <a:rect l="l" t="t" r="r" b="b"/>
            <a:pathLst>
              <a:path w="1518284" h="2627629">
                <a:moveTo>
                  <a:pt x="1517903" y="0"/>
                </a:moveTo>
                <a:lnTo>
                  <a:pt x="0" y="1304645"/>
                </a:lnTo>
                <a:lnTo>
                  <a:pt x="1517903" y="2627199"/>
                </a:lnTo>
                <a:lnTo>
                  <a:pt x="1517903" y="0"/>
                </a:lnTo>
                <a:close/>
              </a:path>
            </a:pathLst>
          </a:custGeom>
          <a:solidFill>
            <a:srgbClr val="001F5F">
              <a:alpha val="1215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4404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63880" y="252984"/>
            <a:ext cx="2084832" cy="664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9BCC4D-9FE0-4C2C-9CEC-11D91197E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821BBF1-7B34-4B0F-A1B1-1A867F841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5639C2-738A-4B43-882C-B3B3A49210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49C7FA-3234-4A7D-A71A-BAD5AD3BE502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E1F57D-F278-4F33-BB87-129CC551D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FFFFC8-7C1C-4E0C-9102-DE3C34C9E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07616-3B40-4E3F-81B8-6CDDAE612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7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22651" y="469519"/>
            <a:ext cx="734669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4404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279" y="1649983"/>
            <a:ext cx="1035944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1" y="2224319"/>
            <a:ext cx="10591799" cy="77893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 marR="5080" algn="l">
              <a:lnSpc>
                <a:spcPct val="83400"/>
              </a:lnSpc>
              <a:spcBef>
                <a:spcPts val="894"/>
              </a:spcBef>
            </a:pPr>
            <a:r>
              <a:rPr lang="ru-RU" sz="5200" b="1" spc="75" dirty="0" smtClean="0">
                <a:solidFill>
                  <a:srgbClr val="363B4E"/>
                </a:solidFill>
                <a:latin typeface="Arial Narrow"/>
                <a:cs typeface="Arial Narrow"/>
              </a:rPr>
              <a:t>Налоговая реформа: НДС с 2025 года</a:t>
            </a:r>
            <a:endParaRPr sz="5200" dirty="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9600" y="533400"/>
            <a:ext cx="2086356" cy="6644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694931" y="3386328"/>
            <a:ext cx="86868" cy="85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388352" y="3386328"/>
            <a:ext cx="85344" cy="853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80247" y="3386328"/>
            <a:ext cx="85344" cy="853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772143" y="3386328"/>
            <a:ext cx="86867" cy="85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465564" y="3386328"/>
            <a:ext cx="85343" cy="853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157459" y="3386328"/>
            <a:ext cx="85344" cy="853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2819400"/>
            <a:ext cx="9014528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" marR="38735">
              <a:lnSpc>
                <a:spcPct val="100000"/>
              </a:lnSpc>
              <a:spcBef>
                <a:spcPts val="95"/>
              </a:spcBef>
            </a:pPr>
            <a:endParaRPr lang="ru-RU" sz="1600" spc="-10" dirty="0"/>
          </a:p>
          <a:p>
            <a:pPr marL="50800" marR="38735">
              <a:lnSpc>
                <a:spcPct val="100000"/>
              </a:lnSpc>
              <a:spcBef>
                <a:spcPts val="95"/>
              </a:spcBef>
            </a:pPr>
            <a:endParaRPr lang="en-US" sz="1600" spc="-10" dirty="0"/>
          </a:p>
          <a:p>
            <a:pPr marL="50800" marR="38735">
              <a:lnSpc>
                <a:spcPct val="100000"/>
              </a:lnSpc>
              <a:spcBef>
                <a:spcPts val="95"/>
              </a:spcBef>
            </a:pPr>
            <a:endParaRPr lang="ru-RU" sz="1600" spc="-10" dirty="0"/>
          </a:p>
          <a:p>
            <a:pPr marL="50800" marR="38735">
              <a:lnSpc>
                <a:spcPct val="100000"/>
              </a:lnSpc>
              <a:spcBef>
                <a:spcPts val="95"/>
              </a:spcBef>
            </a:pPr>
            <a:endParaRPr lang="ru-RU" sz="1600" spc="-1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1" y="5029200"/>
            <a:ext cx="7403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Заместитель начальника отдела камерального контроля НДС №2 УФНС России по Тверской области </a:t>
            </a:r>
          </a:p>
          <a:p>
            <a:r>
              <a:rPr lang="ru-RU" sz="2400" b="1" dirty="0" smtClean="0"/>
              <a:t>Наталья Николаевна Киселева</a:t>
            </a:r>
            <a:endParaRPr lang="ru-RU" sz="2400" b="1" dirty="0"/>
          </a:p>
        </p:txBody>
      </p:sp>
      <p:sp>
        <p:nvSpPr>
          <p:cNvPr id="12" name="object 2"/>
          <p:cNvSpPr txBox="1">
            <a:spLocks/>
          </p:cNvSpPr>
          <p:nvPr/>
        </p:nvSpPr>
        <p:spPr>
          <a:xfrm>
            <a:off x="762001" y="3315690"/>
            <a:ext cx="9395458" cy="123880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>
            <a:lvl1pPr>
              <a:defRPr sz="2400" b="0" i="0">
                <a:solidFill>
                  <a:srgbClr val="444040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12700" marR="5080">
              <a:lnSpc>
                <a:spcPct val="83400"/>
              </a:lnSpc>
              <a:spcBef>
                <a:spcPts val="894"/>
              </a:spcBef>
            </a:pPr>
            <a:r>
              <a:rPr lang="ru-RU" sz="4400" b="1" kern="0" spc="75" dirty="0">
                <a:solidFill>
                  <a:srgbClr val="363B4E"/>
                </a:solidFill>
                <a:latin typeface="Arial Narrow"/>
                <a:cs typeface="Arial Narrow"/>
              </a:rPr>
              <a:t>Изменения по НДС для хозяйствующих субъектов, применяющих УСН</a:t>
            </a:r>
            <a:endParaRPr lang="ru-RU" sz="4400" kern="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203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0"/>
            <a:ext cx="11430000" cy="1131983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ПРАВО НА НАЛОГОВЫЕ  ВЫЧЕТЫ  ПО  НДС и ОБЯЗАННОСТЬ ПО ВОССТАНОВЛЕНИЮ НДС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52400" y="990600"/>
          <a:ext cx="11887200" cy="5667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6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888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47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2429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Режим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Право на вычет по НДС по приобретенным и ввозным товарам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Восстановление НДС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6425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При освобождении от </a:t>
                      </a:r>
                      <a:r>
                        <a:rPr lang="ru-RU" sz="1400" b="1" baseline="0" dirty="0"/>
                        <a:t>НДС 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 (ст.145 НК РФ)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734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При применении ставок </a:t>
                      </a:r>
                    </a:p>
                    <a:p>
                      <a:pPr algn="ctr"/>
                      <a:r>
                        <a:rPr lang="ru-RU" sz="1400" b="1" dirty="0"/>
                        <a:t>5% и 7%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85183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При применении ставок 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/>
                        <a:t>20% и 10 %</a:t>
                      </a:r>
                    </a:p>
                    <a:p>
                      <a:pPr algn="ctr"/>
                      <a:endParaRPr lang="ru-RU" sz="1400" b="1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Право на вычет НДС, предъявленного в стоимости товаров (работ,</a:t>
                      </a:r>
                      <a:r>
                        <a:rPr lang="ru-RU" sz="1400" b="1" baseline="0" dirty="0"/>
                        <a:t> услуг), приобретенных в период применения ставок 20 % и 10 %. Право на вычет</a:t>
                      </a:r>
                      <a:r>
                        <a:rPr lang="ru-RU" sz="1400" b="1" dirty="0"/>
                        <a:t> НДС, предъявленного в стоимости товаров (работ,</a:t>
                      </a:r>
                      <a:r>
                        <a:rPr lang="ru-RU" sz="1400" b="1" baseline="0" dirty="0"/>
                        <a:t> услуг), приобретенных до 01.01.2025 при условии</a:t>
                      </a:r>
                      <a:r>
                        <a:rPr lang="ru-RU" sz="1400" b="1" dirty="0"/>
                        <a:t>: если расходы не учтены в составе расходов по УСН, есть подтверждающие документы и товары</a:t>
                      </a:r>
                      <a:r>
                        <a:rPr lang="ru-RU" sz="1400" b="1" baseline="0" dirty="0"/>
                        <a:t> </a:t>
                      </a:r>
                      <a:r>
                        <a:rPr lang="ru-RU" sz="1400" b="1" dirty="0"/>
                        <a:t>будут использоваться в операциях, облагаемых НДС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4510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Переход с начала года на освобождение по                ст.145 НК РФ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В последнем налоговом периоде</a:t>
                      </a:r>
                      <a:r>
                        <a:rPr lang="ru-RU" sz="1400" b="1" baseline="0" dirty="0"/>
                        <a:t> до начала применения освобождения</a:t>
                      </a:r>
                      <a:endParaRPr lang="ru-RU" sz="14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3816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Переход со</a:t>
                      </a:r>
                      <a:r>
                        <a:rPr lang="ru-RU" sz="1400" b="1" baseline="0" dirty="0"/>
                        <a:t> ставки 20 % </a:t>
                      </a:r>
                      <a:r>
                        <a:rPr lang="ru-RU" sz="1400" b="1" dirty="0"/>
                        <a:t>на ставки 5%</a:t>
                      </a:r>
                      <a:r>
                        <a:rPr lang="ru-RU" sz="1400" b="1" baseline="0" dirty="0"/>
                        <a:t> и</a:t>
                      </a:r>
                      <a:r>
                        <a:rPr lang="ru-RU" sz="1400" b="1" dirty="0"/>
                        <a:t> 7%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Х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В первом налоговом периоде применения спец. ставок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1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5115"/>
            <a:ext cx="7864347" cy="613736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СРОКИ  ПРЕДСТАВЛЕНИЯ  ДЕКЛАРАЦИИ  И  УПЛАТЫ НДС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328534"/>
            <a:ext cx="4421832" cy="43548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4953000" y="2743200"/>
            <a:ext cx="5486400" cy="8777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Декларация по НДС представляется в электронном виде по ТКС через оператора электронного документооборота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97864" y="3733800"/>
            <a:ext cx="5441535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Срок представления - не позднее 25 числа месяца следующего за отчетным кварталом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29200" y="4724400"/>
            <a:ext cx="5410200" cy="10691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Налог уплачивается равными частями в течение 3 месяцев после отчетного периода не позднее 28 числа каждого месяца</a:t>
            </a:r>
          </a:p>
        </p:txBody>
      </p:sp>
    </p:spTree>
    <p:extLst>
      <p:ext uri="{BB962C8B-B14F-4D97-AF65-F5344CB8AC3E}">
        <p14:creationId xmlns:p14="http://schemas.microsoft.com/office/powerpoint/2010/main" val="36580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Рисунок 189">
            <a:extLst>
              <a:ext uri="{FF2B5EF4-FFF2-40B4-BE49-F238E27FC236}">
                <a16:creationId xmlns:a16="http://schemas.microsoft.com/office/drawing/2014/main" xmlns="" id="{47A851F0-F567-4AC8-922E-FEC492099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230" y="3793211"/>
            <a:ext cx="2444419" cy="244441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840507D-32E8-4310-9032-340D6C6310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1"/>
          <a:stretch/>
        </p:blipFill>
        <p:spPr>
          <a:xfrm>
            <a:off x="192130" y="966203"/>
            <a:ext cx="2172539" cy="539591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14B8036-C32F-92CE-1723-ADFC8B25D8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44" y="966203"/>
            <a:ext cx="1637617" cy="157040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59A4C00-38E1-08AD-F36E-E9DBF011B0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43" y="2648945"/>
            <a:ext cx="1637617" cy="1745275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73291CC0-4263-4F27-B025-C54ADE7C017A}"/>
              </a:ext>
            </a:extLst>
          </p:cNvPr>
          <p:cNvSpPr/>
          <p:nvPr/>
        </p:nvSpPr>
        <p:spPr>
          <a:xfrm>
            <a:off x="0" y="79035"/>
            <a:ext cx="12009429" cy="83099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ЭДО  - ваша </a:t>
            </a:r>
            <a:r>
              <a:rPr lang="ru-RU" sz="4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бухгалтерия в цифре от и до</a:t>
            </a:r>
            <a:endParaRPr lang="ru-RU" sz="4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1D35245-0431-DC4C-2EB2-E543DA17F53F}"/>
              </a:ext>
            </a:extLst>
          </p:cNvPr>
          <p:cNvSpPr txBox="1"/>
          <p:nvPr/>
        </p:nvSpPr>
        <p:spPr>
          <a:xfrm>
            <a:off x="5024837" y="930474"/>
            <a:ext cx="24412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Больше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/>
              <a:t>Мобильности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/>
              <a:t>Надежности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/>
              <a:t>Прозрачности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AEBB3B4-74A3-FF56-239D-4D29E70F4264}"/>
              </a:ext>
            </a:extLst>
          </p:cNvPr>
          <p:cNvSpPr txBox="1"/>
          <p:nvPr/>
        </p:nvSpPr>
        <p:spPr>
          <a:xfrm flipH="1">
            <a:off x="5028381" y="2644170"/>
            <a:ext cx="23390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Меньше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Издержек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Ошибок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Нагрузки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5638636-4117-185E-240A-C5D0B22B51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454" y="4692973"/>
            <a:ext cx="1786594" cy="16691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9E0398-3B30-7511-7BB1-5F0CCAD5DDD9}"/>
              </a:ext>
            </a:extLst>
          </p:cNvPr>
          <p:cNvSpPr txBox="1"/>
          <p:nvPr/>
        </p:nvSpPr>
        <p:spPr>
          <a:xfrm flipH="1">
            <a:off x="5024836" y="4213829"/>
            <a:ext cx="28172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Проще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Анализ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Внутренний контроль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err="1"/>
              <a:t>Экологичность</a:t>
            </a:r>
            <a:endParaRPr lang="ru-RU" sz="2400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DE001D3F-4736-13A2-0655-55340B3E42F5}"/>
              </a:ext>
            </a:extLst>
          </p:cNvPr>
          <p:cNvSpPr/>
          <p:nvPr/>
        </p:nvSpPr>
        <p:spPr>
          <a:xfrm>
            <a:off x="7842079" y="1107563"/>
            <a:ext cx="3574359" cy="23390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Перейти на ЭДО с ФНС России проще, чем кажется</a:t>
            </a:r>
          </a:p>
        </p:txBody>
      </p:sp>
    </p:spTree>
    <p:extLst>
      <p:ext uri="{BB962C8B-B14F-4D97-AF65-F5344CB8AC3E}">
        <p14:creationId xmlns:p14="http://schemas.microsoft.com/office/powerpoint/2010/main" val="73255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4320F5-15E6-D468-BDC1-AEE06D8B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52400"/>
            <a:ext cx="7346696" cy="369332"/>
          </a:xfrm>
        </p:spPr>
        <p:txBody>
          <a:bodyPr/>
          <a:lstStyle/>
          <a:p>
            <a:r>
              <a:rPr lang="ru-RU" altLang="ru-RU" b="1" dirty="0">
                <a:solidFill>
                  <a:schemeClr val="tx1"/>
                </a:solidFill>
              </a:rPr>
              <a:t>ИЗМЕНЕНИЯ В СТАТЬЮ 346.11 НК РФ с 01.01.2025</a:t>
            </a: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8DCD9F2E-880B-CAE1-7F8B-E27E2E1E9E73}"/>
              </a:ext>
            </a:extLst>
          </p:cNvPr>
          <p:cNvGraphicFramePr/>
          <p:nvPr>
            <p:extLst/>
          </p:nvPr>
        </p:nvGraphicFramePr>
        <p:xfrm>
          <a:off x="76200" y="521732"/>
          <a:ext cx="10744200" cy="626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31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FE44D8-58AB-C974-38CC-026377A16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11277600" cy="73866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СЛУЧАИ ОТСУТСТВИЯ У НАЛОГОПЛАТЕЛЬЩИКА УСН ОБЯЗАННОСТИ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ИСЧИСЛЯТЬ И УПЛАЧИВАТЬ  НДС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2E1DAD3A-424B-9E9D-BB85-BC421F2A41FD}"/>
              </a:ext>
            </a:extLst>
          </p:cNvPr>
          <p:cNvGraphicFramePr/>
          <p:nvPr>
            <p:extLst/>
          </p:nvPr>
        </p:nvGraphicFramePr>
        <p:xfrm>
          <a:off x="152400" y="967264"/>
          <a:ext cx="12039600" cy="5890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112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6F4E3C-D3BA-9262-B8E4-16E9955C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228600"/>
            <a:ext cx="7711947" cy="36933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ПОЛУЧЕНИЕ ОСВОБОЖДЕНИЯ ОТ НДС</a:t>
            </a: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01FB4607-63A3-DAD2-4476-A96038DC040C}"/>
              </a:ext>
            </a:extLst>
          </p:cNvPr>
          <p:cNvGraphicFramePr/>
          <p:nvPr>
            <p:extLst/>
          </p:nvPr>
        </p:nvGraphicFramePr>
        <p:xfrm>
          <a:off x="0" y="597932"/>
          <a:ext cx="11734800" cy="6183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47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5AC6B-745A-2F91-8ECE-5B030D2B8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652" y="152400"/>
            <a:ext cx="7346696" cy="36933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ОСВОБОЖДЕНИЕ ОТ НДС НЕ КАСАЕТСЯ СЛУЧАЕВ</a:t>
            </a:r>
            <a:endParaRPr lang="ru-RU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BDA5FEDC-2C82-2D40-A40C-F390B3408CF6}"/>
              </a:ext>
            </a:extLst>
          </p:cNvPr>
          <p:cNvGraphicFramePr/>
          <p:nvPr>
            <p:extLst/>
          </p:nvPr>
        </p:nvGraphicFramePr>
        <p:xfrm>
          <a:off x="457200" y="762000"/>
          <a:ext cx="11277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91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A70188-8A08-02DB-DBB7-FA1507F16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221599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ПРИМЕР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/>
              <a:t>Доходы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ООО «Цветок» </a:t>
            </a:r>
            <a:r>
              <a:rPr lang="ru-RU" dirty="0"/>
              <a:t>в 2025 году: в январе — 5 млн руб.,  в феврале по 10 млн руб., в марте – 10 млн. руб., в апреле — 40 млн. руб., мае – 20 млн. руб. и в  июне - 15 млн. руб.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25AED8BC-89B8-1994-6206-73387ADDE660}"/>
              </a:ext>
            </a:extLst>
          </p:cNvPr>
          <p:cNvGraphicFramePr/>
          <p:nvPr>
            <p:extLst/>
          </p:nvPr>
        </p:nvGraphicFramePr>
        <p:xfrm>
          <a:off x="0" y="1447800"/>
          <a:ext cx="1226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9C26F9C-D50E-635C-1B6C-20102B1B2F0F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5" b="98491" l="976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24800" y="1981200"/>
            <a:ext cx="831395" cy="131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9B5316-47E5-11DD-F863-683A95A27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1"/>
            <a:ext cx="12039600" cy="7620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ОБЯЗАННОСТИ  ПЛАТЕЛЬЩИКА  УСН,  ПРИМЕНЯЮЩЕГО ОСВОБОЖДЕНИЕ  ПО  НДС  НА  ОСНОВАНИИ  СТ. 145  НК РФ</a:t>
            </a:r>
            <a:endParaRPr lang="ru-RU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B4465962-9C41-D98E-A4BA-304BC0302D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1275891"/>
              </p:ext>
            </p:extLst>
          </p:nvPr>
        </p:nvGraphicFramePr>
        <p:xfrm>
          <a:off x="304800" y="719666"/>
          <a:ext cx="11887200" cy="6062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482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15C702-3A4A-6092-6A8A-3CB1D5566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152401"/>
            <a:ext cx="7559547" cy="4572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СТАВКИ НДС ДЛЯ НАЛОГОПЛАТЕЛЬЩИКОВ УСН</a:t>
            </a: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DC29B370-D110-7B64-538F-63D45DD5347D}"/>
              </a:ext>
            </a:extLst>
          </p:cNvPr>
          <p:cNvGraphicFramePr/>
          <p:nvPr>
            <p:extLst/>
          </p:nvPr>
        </p:nvGraphicFramePr>
        <p:xfrm>
          <a:off x="381000" y="533400"/>
          <a:ext cx="118110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0" name="Picture 6" descr="Picture background">
            <a:extLst>
              <a:ext uri="{FF2B5EF4-FFF2-40B4-BE49-F238E27FC236}">
                <a16:creationId xmlns:a16="http://schemas.microsoft.com/office/drawing/2014/main" xmlns="" id="{4B26AA0F-17C2-5CDE-5F61-A3B9A081F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052886"/>
            <a:ext cx="138430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DFCFD9-4DBD-5F62-C0A3-15F5C158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652" y="228600"/>
            <a:ext cx="7346696" cy="369332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ОСОБЕННОСТИ ИСЧИСЛЕНИЯ  НДС  ПО  СТАВКАМ 5% и 7% </a:t>
            </a: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72B04366-9027-96FB-3462-D8A162F62C38}"/>
              </a:ext>
            </a:extLst>
          </p:cNvPr>
          <p:cNvGraphicFramePr/>
          <p:nvPr>
            <p:extLst/>
          </p:nvPr>
        </p:nvGraphicFramePr>
        <p:xfrm>
          <a:off x="0" y="685800"/>
          <a:ext cx="12192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9F88937-D5FA-CFCC-89AC-15BEC3F860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1000" y="3657600"/>
            <a:ext cx="4000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1510</TotalTime>
  <Words>666</Words>
  <Application>Microsoft Office PowerPoint</Application>
  <PresentationFormat>Широкоэкранный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PT Serif</vt:lpstr>
      <vt:lpstr>Times New Roman</vt:lpstr>
      <vt:lpstr>Office Theme</vt:lpstr>
      <vt:lpstr>Налоговая реформа: НДС с 2025 года</vt:lpstr>
      <vt:lpstr>ИЗМЕНЕНИЯ В СТАТЬЮ 346.11 НК РФ с 01.01.2025</vt:lpstr>
      <vt:lpstr>СЛУЧАИ ОТСУТСТВИЯ У НАЛОГОПЛАТЕЛЬЩИКА УСН ОБЯЗАННОСТИ  ИСЧИСЛЯТЬ И УПЛАЧИВАТЬ  НДС </vt:lpstr>
      <vt:lpstr>ПОЛУЧЕНИЕ ОСВОБОЖДЕНИЯ ОТ НДС</vt:lpstr>
      <vt:lpstr>ОСВОБОЖДЕНИЕ ОТ НДС НЕ КАСАЕТСЯ СЛУЧАЕВ</vt:lpstr>
      <vt:lpstr>ПРИМЕР Доходы ООО «Цветок» в 2025 году: в январе — 5 млн руб.,  в феврале по 10 млн руб., в марте – 10 млн. руб., в апреле — 40 млн. руб., мае – 20 млн. руб. и в  июне - 15 млн. руб. </vt:lpstr>
      <vt:lpstr>ОБЯЗАННОСТИ  ПЛАТЕЛЬЩИКА  УСН,  ПРИМЕНЯЮЩЕГО ОСВОБОЖДЕНИЕ  ПО  НДС  НА  ОСНОВАНИИ  СТ. 145  НК РФ</vt:lpstr>
      <vt:lpstr>СТАВКИ НДС ДЛЯ НАЛОГОПЛАТЕЛЬЩИКОВ УСН</vt:lpstr>
      <vt:lpstr>ОСОБЕННОСТИ ИСЧИСЛЕНИЯ  НДС  ПО  СТАВКАМ 5% и 7% </vt:lpstr>
      <vt:lpstr>ПРАВО НА НАЛОГОВЫЕ  ВЫЧЕТЫ  ПО  НДС и ОБЯЗАННОСТЬ ПО ВОССТАНОВЛЕНИЮ НДС</vt:lpstr>
      <vt:lpstr>СРОКИ  ПРЕДСТАВЛЕНИЯ  ДЕКЛАРАЦИИ  И  УПЛАТЫ НДС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Пленкина Екатерина Ивановна</cp:lastModifiedBy>
  <cp:revision>92</cp:revision>
  <cp:lastPrinted>2024-11-02T08:35:25Z</cp:lastPrinted>
  <dcterms:created xsi:type="dcterms:W3CDTF">2024-10-30T09:35:52Z</dcterms:created>
  <dcterms:modified xsi:type="dcterms:W3CDTF">2025-02-18T07:42:59Z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2024-10-30T00:00:00Z</vt:filetime>
  </property>
</Properties>
</file>